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sldIdLst>
    <p:sldId id="256" r:id="rId2"/>
    <p:sldId id="257" r:id="rId3"/>
    <p:sldId id="273" r:id="rId4"/>
    <p:sldId id="274" r:id="rId5"/>
    <p:sldId id="264" r:id="rId6"/>
    <p:sldId id="258" r:id="rId7"/>
    <p:sldId id="275" r:id="rId8"/>
    <p:sldId id="271" r:id="rId9"/>
    <p:sldId id="272" r:id="rId10"/>
    <p:sldId id="260" r:id="rId11"/>
    <p:sldId id="266" r:id="rId12"/>
    <p:sldId id="276" r:id="rId13"/>
    <p:sldId id="277" r:id="rId14"/>
    <p:sldId id="278" r:id="rId15"/>
    <p:sldId id="270" r:id="rId16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691"/>
    <p:restoredTop sz="94730"/>
  </p:normalViewPr>
  <p:slideViewPr>
    <p:cSldViewPr snapToGrid="0" snapToObjects="1">
      <p:cViewPr varScale="1">
        <p:scale>
          <a:sx n="87" d="100"/>
          <a:sy n="87" d="100"/>
        </p:scale>
        <p:origin x="232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svg"/><Relationship Id="rId1" Type="http://schemas.openxmlformats.org/officeDocument/2006/relationships/image" Target="../media/image10.png"/><Relationship Id="rId6" Type="http://schemas.openxmlformats.org/officeDocument/2006/relationships/image" Target="../media/image9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6CE72E-638F-4EE4-8C9F-87351F7D621E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0C62AD8-9BF2-4524-813C-B6CD736AC8CB}">
      <dgm:prSet/>
      <dgm:spPr/>
      <dgm:t>
        <a:bodyPr/>
        <a:lstStyle/>
        <a:p>
          <a:r>
            <a:rPr kumimoji="1" lang="en-HK"/>
            <a:t>GET Method</a:t>
          </a:r>
          <a:endParaRPr lang="en-US"/>
        </a:p>
      </dgm:t>
    </dgm:pt>
    <dgm:pt modelId="{7CB452FF-D4F9-4C71-B79A-B4DF996CB73F}" type="parTrans" cxnId="{26BA2382-99F0-41F7-B44C-8F7F4EF33B2E}">
      <dgm:prSet/>
      <dgm:spPr/>
      <dgm:t>
        <a:bodyPr/>
        <a:lstStyle/>
        <a:p>
          <a:endParaRPr lang="en-US"/>
        </a:p>
      </dgm:t>
    </dgm:pt>
    <dgm:pt modelId="{AE5E1299-E2CE-4DEE-A343-877EC6639D3B}" type="sibTrans" cxnId="{26BA2382-99F0-41F7-B44C-8F7F4EF33B2E}">
      <dgm:prSet/>
      <dgm:spPr/>
      <dgm:t>
        <a:bodyPr/>
        <a:lstStyle/>
        <a:p>
          <a:endParaRPr lang="en-US"/>
        </a:p>
      </dgm:t>
    </dgm:pt>
    <dgm:pt modelId="{7F6B9F59-46C8-416C-83E6-F1FC34858C1C}">
      <dgm:prSet/>
      <dgm:spPr/>
      <dgm:t>
        <a:bodyPr/>
        <a:lstStyle/>
        <a:p>
          <a:r>
            <a:rPr kumimoji="1" lang="en-HK"/>
            <a:t>GET is used to request data from a specified resource.</a:t>
          </a:r>
          <a:endParaRPr lang="en-US"/>
        </a:p>
      </dgm:t>
    </dgm:pt>
    <dgm:pt modelId="{04733D17-C2D7-41CC-9E1C-87953AD0AD65}" type="parTrans" cxnId="{7A65DF02-7EC6-4AC9-8A95-CD3CA850C14F}">
      <dgm:prSet/>
      <dgm:spPr/>
      <dgm:t>
        <a:bodyPr/>
        <a:lstStyle/>
        <a:p>
          <a:endParaRPr lang="en-US"/>
        </a:p>
      </dgm:t>
    </dgm:pt>
    <dgm:pt modelId="{A8532DB8-EC37-4AE0-8372-A5516A297406}" type="sibTrans" cxnId="{7A65DF02-7EC6-4AC9-8A95-CD3CA850C14F}">
      <dgm:prSet/>
      <dgm:spPr/>
      <dgm:t>
        <a:bodyPr/>
        <a:lstStyle/>
        <a:p>
          <a:endParaRPr lang="en-US"/>
        </a:p>
      </dgm:t>
    </dgm:pt>
    <dgm:pt modelId="{E141E61B-D783-4333-BC44-67355E6B4ECB}">
      <dgm:prSet/>
      <dgm:spPr/>
      <dgm:t>
        <a:bodyPr/>
        <a:lstStyle/>
        <a:p>
          <a:r>
            <a:rPr kumimoji="1" lang="en-HK"/>
            <a:t>POST Method</a:t>
          </a:r>
          <a:endParaRPr lang="en-US"/>
        </a:p>
      </dgm:t>
    </dgm:pt>
    <dgm:pt modelId="{42EAD805-77C9-41C4-AA65-02A4E7EDD16F}" type="parTrans" cxnId="{F4213E20-A77C-4308-BF5C-1BD7940DB026}">
      <dgm:prSet/>
      <dgm:spPr/>
      <dgm:t>
        <a:bodyPr/>
        <a:lstStyle/>
        <a:p>
          <a:endParaRPr lang="en-US"/>
        </a:p>
      </dgm:t>
    </dgm:pt>
    <dgm:pt modelId="{FBFD1D87-D39F-4085-A202-31D46B720F9B}" type="sibTrans" cxnId="{F4213E20-A77C-4308-BF5C-1BD7940DB026}">
      <dgm:prSet/>
      <dgm:spPr/>
      <dgm:t>
        <a:bodyPr/>
        <a:lstStyle/>
        <a:p>
          <a:endParaRPr lang="en-US"/>
        </a:p>
      </dgm:t>
    </dgm:pt>
    <dgm:pt modelId="{CAE6B321-AF1C-477E-8E60-782A1EEA4C7E}">
      <dgm:prSet/>
      <dgm:spPr/>
      <dgm:t>
        <a:bodyPr/>
        <a:lstStyle/>
        <a:p>
          <a:r>
            <a:rPr kumimoji="1" lang="en-HK"/>
            <a:t>POST is used to send data to a server to create/update a resource.</a:t>
          </a:r>
          <a:endParaRPr lang="en-US"/>
        </a:p>
      </dgm:t>
    </dgm:pt>
    <dgm:pt modelId="{24D24604-0D22-4227-8B89-AE908DB390E6}" type="parTrans" cxnId="{1E3AEACF-53CA-4CDD-BE44-C47E66CFFF10}">
      <dgm:prSet/>
      <dgm:spPr/>
      <dgm:t>
        <a:bodyPr/>
        <a:lstStyle/>
        <a:p>
          <a:endParaRPr lang="en-US"/>
        </a:p>
      </dgm:t>
    </dgm:pt>
    <dgm:pt modelId="{1A55BB8B-6D11-4AE6-BF65-6B7FF922C8A7}" type="sibTrans" cxnId="{1E3AEACF-53CA-4CDD-BE44-C47E66CFFF10}">
      <dgm:prSet/>
      <dgm:spPr/>
      <dgm:t>
        <a:bodyPr/>
        <a:lstStyle/>
        <a:p>
          <a:endParaRPr lang="en-US"/>
        </a:p>
      </dgm:t>
    </dgm:pt>
    <dgm:pt modelId="{ABAEE05E-D76E-9543-BCE7-1B08AF7C8A08}" type="pres">
      <dgm:prSet presAssocID="{1C6CE72E-638F-4EE4-8C9F-87351F7D621E}" presName="linear" presStyleCnt="0">
        <dgm:presLayoutVars>
          <dgm:dir/>
          <dgm:animLvl val="lvl"/>
          <dgm:resizeHandles val="exact"/>
        </dgm:presLayoutVars>
      </dgm:prSet>
      <dgm:spPr/>
    </dgm:pt>
    <dgm:pt modelId="{EF202AA9-C746-934F-9655-41CE9A5D5DF8}" type="pres">
      <dgm:prSet presAssocID="{D0C62AD8-9BF2-4524-813C-B6CD736AC8CB}" presName="parentLin" presStyleCnt="0"/>
      <dgm:spPr/>
    </dgm:pt>
    <dgm:pt modelId="{3638365E-9E77-8742-AD12-6C347059FAE4}" type="pres">
      <dgm:prSet presAssocID="{D0C62AD8-9BF2-4524-813C-B6CD736AC8CB}" presName="parentLeftMargin" presStyleLbl="node1" presStyleIdx="0" presStyleCnt="2"/>
      <dgm:spPr/>
    </dgm:pt>
    <dgm:pt modelId="{222C0B93-A5B8-7C46-9B8A-BEFBD588071C}" type="pres">
      <dgm:prSet presAssocID="{D0C62AD8-9BF2-4524-813C-B6CD736AC8C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95D36D8-A435-AA4E-AEF0-A616BE9F20AE}" type="pres">
      <dgm:prSet presAssocID="{D0C62AD8-9BF2-4524-813C-B6CD736AC8CB}" presName="negativeSpace" presStyleCnt="0"/>
      <dgm:spPr/>
    </dgm:pt>
    <dgm:pt modelId="{8A0EB923-B209-7D4B-B12B-9B9F68278A97}" type="pres">
      <dgm:prSet presAssocID="{D0C62AD8-9BF2-4524-813C-B6CD736AC8CB}" presName="childText" presStyleLbl="conFgAcc1" presStyleIdx="0" presStyleCnt="2">
        <dgm:presLayoutVars>
          <dgm:bulletEnabled val="1"/>
        </dgm:presLayoutVars>
      </dgm:prSet>
      <dgm:spPr/>
    </dgm:pt>
    <dgm:pt modelId="{FA48F0D9-F310-BD4B-A646-2C70A37E7697}" type="pres">
      <dgm:prSet presAssocID="{AE5E1299-E2CE-4DEE-A343-877EC6639D3B}" presName="spaceBetweenRectangles" presStyleCnt="0"/>
      <dgm:spPr/>
    </dgm:pt>
    <dgm:pt modelId="{E397F684-1DA5-024A-A372-75B9A7129883}" type="pres">
      <dgm:prSet presAssocID="{E141E61B-D783-4333-BC44-67355E6B4ECB}" presName="parentLin" presStyleCnt="0"/>
      <dgm:spPr/>
    </dgm:pt>
    <dgm:pt modelId="{B36FD676-B8AE-8B42-A957-12E31A125C9B}" type="pres">
      <dgm:prSet presAssocID="{E141E61B-D783-4333-BC44-67355E6B4ECB}" presName="parentLeftMargin" presStyleLbl="node1" presStyleIdx="0" presStyleCnt="2"/>
      <dgm:spPr/>
    </dgm:pt>
    <dgm:pt modelId="{772147A1-96B4-5A4D-B05E-D634AF4BB19E}" type="pres">
      <dgm:prSet presAssocID="{E141E61B-D783-4333-BC44-67355E6B4EC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A322877-F638-924D-81C9-0FB12D178E7D}" type="pres">
      <dgm:prSet presAssocID="{E141E61B-D783-4333-BC44-67355E6B4ECB}" presName="negativeSpace" presStyleCnt="0"/>
      <dgm:spPr/>
    </dgm:pt>
    <dgm:pt modelId="{03129283-6787-CC4B-9CA1-F3781DAEAF14}" type="pres">
      <dgm:prSet presAssocID="{E141E61B-D783-4333-BC44-67355E6B4EC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A65DF02-7EC6-4AC9-8A95-CD3CA850C14F}" srcId="{D0C62AD8-9BF2-4524-813C-B6CD736AC8CB}" destId="{7F6B9F59-46C8-416C-83E6-F1FC34858C1C}" srcOrd="0" destOrd="0" parTransId="{04733D17-C2D7-41CC-9E1C-87953AD0AD65}" sibTransId="{A8532DB8-EC37-4AE0-8372-A5516A297406}"/>
    <dgm:cxn modelId="{B6544616-457C-D144-AB9E-EE434B9AFB04}" type="presOf" srcId="{CAE6B321-AF1C-477E-8E60-782A1EEA4C7E}" destId="{03129283-6787-CC4B-9CA1-F3781DAEAF14}" srcOrd="0" destOrd="0" presId="urn:microsoft.com/office/officeart/2005/8/layout/list1"/>
    <dgm:cxn modelId="{F4213E20-A77C-4308-BF5C-1BD7940DB026}" srcId="{1C6CE72E-638F-4EE4-8C9F-87351F7D621E}" destId="{E141E61B-D783-4333-BC44-67355E6B4ECB}" srcOrd="1" destOrd="0" parTransId="{42EAD805-77C9-41C4-AA65-02A4E7EDD16F}" sibTransId="{FBFD1D87-D39F-4085-A202-31D46B720F9B}"/>
    <dgm:cxn modelId="{04691630-829A-6140-AAB9-FE68288B50D2}" type="presOf" srcId="{E141E61B-D783-4333-BC44-67355E6B4ECB}" destId="{B36FD676-B8AE-8B42-A957-12E31A125C9B}" srcOrd="0" destOrd="0" presId="urn:microsoft.com/office/officeart/2005/8/layout/list1"/>
    <dgm:cxn modelId="{6C85D635-FB2D-1E45-8FE3-97ACC0C9002E}" type="presOf" srcId="{D0C62AD8-9BF2-4524-813C-B6CD736AC8CB}" destId="{3638365E-9E77-8742-AD12-6C347059FAE4}" srcOrd="0" destOrd="0" presId="urn:microsoft.com/office/officeart/2005/8/layout/list1"/>
    <dgm:cxn modelId="{5597D94A-CC23-B24C-9C73-1056CFA4E058}" type="presOf" srcId="{7F6B9F59-46C8-416C-83E6-F1FC34858C1C}" destId="{8A0EB923-B209-7D4B-B12B-9B9F68278A97}" srcOrd="0" destOrd="0" presId="urn:microsoft.com/office/officeart/2005/8/layout/list1"/>
    <dgm:cxn modelId="{6C76F26B-555E-8046-A07E-B0C4E6783A00}" type="presOf" srcId="{E141E61B-D783-4333-BC44-67355E6B4ECB}" destId="{772147A1-96B4-5A4D-B05E-D634AF4BB19E}" srcOrd="1" destOrd="0" presId="urn:microsoft.com/office/officeart/2005/8/layout/list1"/>
    <dgm:cxn modelId="{26BA2382-99F0-41F7-B44C-8F7F4EF33B2E}" srcId="{1C6CE72E-638F-4EE4-8C9F-87351F7D621E}" destId="{D0C62AD8-9BF2-4524-813C-B6CD736AC8CB}" srcOrd="0" destOrd="0" parTransId="{7CB452FF-D4F9-4C71-B79A-B4DF996CB73F}" sibTransId="{AE5E1299-E2CE-4DEE-A343-877EC6639D3B}"/>
    <dgm:cxn modelId="{1D014E8B-4A59-D945-BDD4-0086448A90C7}" type="presOf" srcId="{1C6CE72E-638F-4EE4-8C9F-87351F7D621E}" destId="{ABAEE05E-D76E-9543-BCE7-1B08AF7C8A08}" srcOrd="0" destOrd="0" presId="urn:microsoft.com/office/officeart/2005/8/layout/list1"/>
    <dgm:cxn modelId="{286F35A7-DDCA-394C-BA70-6F3CE2996A44}" type="presOf" srcId="{D0C62AD8-9BF2-4524-813C-B6CD736AC8CB}" destId="{222C0B93-A5B8-7C46-9B8A-BEFBD588071C}" srcOrd="1" destOrd="0" presId="urn:microsoft.com/office/officeart/2005/8/layout/list1"/>
    <dgm:cxn modelId="{1E3AEACF-53CA-4CDD-BE44-C47E66CFFF10}" srcId="{E141E61B-D783-4333-BC44-67355E6B4ECB}" destId="{CAE6B321-AF1C-477E-8E60-782A1EEA4C7E}" srcOrd="0" destOrd="0" parTransId="{24D24604-0D22-4227-8B89-AE908DB390E6}" sibTransId="{1A55BB8B-6D11-4AE6-BF65-6B7FF922C8A7}"/>
    <dgm:cxn modelId="{F962CD22-2AB3-AC47-A63A-455DBFA7F570}" type="presParOf" srcId="{ABAEE05E-D76E-9543-BCE7-1B08AF7C8A08}" destId="{EF202AA9-C746-934F-9655-41CE9A5D5DF8}" srcOrd="0" destOrd="0" presId="urn:microsoft.com/office/officeart/2005/8/layout/list1"/>
    <dgm:cxn modelId="{D5652FEC-AB46-9244-B5FB-0A01F51D9D88}" type="presParOf" srcId="{EF202AA9-C746-934F-9655-41CE9A5D5DF8}" destId="{3638365E-9E77-8742-AD12-6C347059FAE4}" srcOrd="0" destOrd="0" presId="urn:microsoft.com/office/officeart/2005/8/layout/list1"/>
    <dgm:cxn modelId="{0BE5A8DB-8595-E64B-AA09-91D8D55D9904}" type="presParOf" srcId="{EF202AA9-C746-934F-9655-41CE9A5D5DF8}" destId="{222C0B93-A5B8-7C46-9B8A-BEFBD588071C}" srcOrd="1" destOrd="0" presId="urn:microsoft.com/office/officeart/2005/8/layout/list1"/>
    <dgm:cxn modelId="{8ECBE080-F442-EA42-8F31-BFE164FA1BC3}" type="presParOf" srcId="{ABAEE05E-D76E-9543-BCE7-1B08AF7C8A08}" destId="{B95D36D8-A435-AA4E-AEF0-A616BE9F20AE}" srcOrd="1" destOrd="0" presId="urn:microsoft.com/office/officeart/2005/8/layout/list1"/>
    <dgm:cxn modelId="{585AA6AD-228C-CA44-8783-D7E634A4867F}" type="presParOf" srcId="{ABAEE05E-D76E-9543-BCE7-1B08AF7C8A08}" destId="{8A0EB923-B209-7D4B-B12B-9B9F68278A97}" srcOrd="2" destOrd="0" presId="urn:microsoft.com/office/officeart/2005/8/layout/list1"/>
    <dgm:cxn modelId="{F006F922-D5B4-D648-854B-DCEC7FFF06F6}" type="presParOf" srcId="{ABAEE05E-D76E-9543-BCE7-1B08AF7C8A08}" destId="{FA48F0D9-F310-BD4B-A646-2C70A37E7697}" srcOrd="3" destOrd="0" presId="urn:microsoft.com/office/officeart/2005/8/layout/list1"/>
    <dgm:cxn modelId="{D63CE43B-B26E-0744-B068-1C5D90ADF18E}" type="presParOf" srcId="{ABAEE05E-D76E-9543-BCE7-1B08AF7C8A08}" destId="{E397F684-1DA5-024A-A372-75B9A7129883}" srcOrd="4" destOrd="0" presId="urn:microsoft.com/office/officeart/2005/8/layout/list1"/>
    <dgm:cxn modelId="{6E5F4359-3137-544F-98B6-167F6433AA8A}" type="presParOf" srcId="{E397F684-1DA5-024A-A372-75B9A7129883}" destId="{B36FD676-B8AE-8B42-A957-12E31A125C9B}" srcOrd="0" destOrd="0" presId="urn:microsoft.com/office/officeart/2005/8/layout/list1"/>
    <dgm:cxn modelId="{CF79091C-27BF-AC4E-8C4E-906E035A258A}" type="presParOf" srcId="{E397F684-1DA5-024A-A372-75B9A7129883}" destId="{772147A1-96B4-5A4D-B05E-D634AF4BB19E}" srcOrd="1" destOrd="0" presId="urn:microsoft.com/office/officeart/2005/8/layout/list1"/>
    <dgm:cxn modelId="{3C4AE298-4ED9-A643-9A16-6488D7A09DA0}" type="presParOf" srcId="{ABAEE05E-D76E-9543-BCE7-1B08AF7C8A08}" destId="{3A322877-F638-924D-81C9-0FB12D178E7D}" srcOrd="5" destOrd="0" presId="urn:microsoft.com/office/officeart/2005/8/layout/list1"/>
    <dgm:cxn modelId="{8BB95B71-BD1D-1646-AB23-2CC57342788D}" type="presParOf" srcId="{ABAEE05E-D76E-9543-BCE7-1B08AF7C8A08}" destId="{03129283-6787-CC4B-9CA1-F3781DAEAF1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A60A97-EC7E-4293-86C0-C6CB044C9D8C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9CD38B6-09D2-4738-877B-C038C0ACE2D9}">
      <dgm:prSet/>
      <dgm:spPr/>
      <dgm:t>
        <a:bodyPr/>
        <a:lstStyle/>
        <a:p>
          <a:r>
            <a:rPr kumimoji="1" lang="en-HK"/>
            <a:t>1xx: Informational</a:t>
          </a:r>
          <a:endParaRPr lang="en-US"/>
        </a:p>
      </dgm:t>
    </dgm:pt>
    <dgm:pt modelId="{41E2F51F-1E07-442C-9EA1-938632659907}" type="parTrans" cxnId="{7A85BE9C-A109-424D-AF17-B003BDE203C6}">
      <dgm:prSet/>
      <dgm:spPr/>
      <dgm:t>
        <a:bodyPr/>
        <a:lstStyle/>
        <a:p>
          <a:endParaRPr lang="en-US"/>
        </a:p>
      </dgm:t>
    </dgm:pt>
    <dgm:pt modelId="{1603123E-1582-4144-8FC0-BDBCB2F314CE}" type="sibTrans" cxnId="{7A85BE9C-A109-424D-AF17-B003BDE203C6}">
      <dgm:prSet/>
      <dgm:spPr/>
      <dgm:t>
        <a:bodyPr/>
        <a:lstStyle/>
        <a:p>
          <a:endParaRPr lang="en-US"/>
        </a:p>
      </dgm:t>
    </dgm:pt>
    <dgm:pt modelId="{B2CBDE73-C68B-405B-86F8-9DC248DC6350}">
      <dgm:prSet/>
      <dgm:spPr/>
      <dgm:t>
        <a:bodyPr/>
        <a:lstStyle/>
        <a:p>
          <a:r>
            <a:rPr kumimoji="1" lang="en-HK"/>
            <a:t>It means the request has been received and the process is continuing.</a:t>
          </a:r>
          <a:endParaRPr lang="en-US"/>
        </a:p>
      </dgm:t>
    </dgm:pt>
    <dgm:pt modelId="{BE8D407C-71B0-4D09-8872-9006FF56C3A8}" type="parTrans" cxnId="{86A5F9FE-3375-4EDF-9C08-F769A0869B91}">
      <dgm:prSet/>
      <dgm:spPr/>
      <dgm:t>
        <a:bodyPr/>
        <a:lstStyle/>
        <a:p>
          <a:endParaRPr lang="en-US"/>
        </a:p>
      </dgm:t>
    </dgm:pt>
    <dgm:pt modelId="{8294830C-8FD2-4D22-BA40-F98CFD0F8F42}" type="sibTrans" cxnId="{86A5F9FE-3375-4EDF-9C08-F769A0869B91}">
      <dgm:prSet/>
      <dgm:spPr/>
      <dgm:t>
        <a:bodyPr/>
        <a:lstStyle/>
        <a:p>
          <a:endParaRPr lang="en-US"/>
        </a:p>
      </dgm:t>
    </dgm:pt>
    <dgm:pt modelId="{3F2E100E-750D-490E-89A8-8567C5211595}">
      <dgm:prSet/>
      <dgm:spPr/>
      <dgm:t>
        <a:bodyPr/>
        <a:lstStyle/>
        <a:p>
          <a:r>
            <a:rPr kumimoji="1" lang="en-HK"/>
            <a:t>2xx: Success</a:t>
          </a:r>
          <a:endParaRPr lang="en-US"/>
        </a:p>
      </dgm:t>
    </dgm:pt>
    <dgm:pt modelId="{5C80AC19-49BC-4F7F-A354-B26402DF542A}" type="parTrans" cxnId="{87E677AA-F257-49DE-8EAD-7315D11028C9}">
      <dgm:prSet/>
      <dgm:spPr/>
      <dgm:t>
        <a:bodyPr/>
        <a:lstStyle/>
        <a:p>
          <a:endParaRPr lang="en-US"/>
        </a:p>
      </dgm:t>
    </dgm:pt>
    <dgm:pt modelId="{DE6FF85B-5938-470A-B944-29C382609B16}" type="sibTrans" cxnId="{87E677AA-F257-49DE-8EAD-7315D11028C9}">
      <dgm:prSet/>
      <dgm:spPr/>
      <dgm:t>
        <a:bodyPr/>
        <a:lstStyle/>
        <a:p>
          <a:endParaRPr lang="en-US"/>
        </a:p>
      </dgm:t>
    </dgm:pt>
    <dgm:pt modelId="{E179C001-6587-4BC6-8271-3FD013A24997}">
      <dgm:prSet/>
      <dgm:spPr/>
      <dgm:t>
        <a:bodyPr/>
        <a:lstStyle/>
        <a:p>
          <a:r>
            <a:rPr kumimoji="1" lang="en-HK"/>
            <a:t>It means the action was successfully received, understood, and accepted.</a:t>
          </a:r>
          <a:endParaRPr lang="en-US"/>
        </a:p>
      </dgm:t>
    </dgm:pt>
    <dgm:pt modelId="{CAB3399C-81BD-4724-B9C9-7F40CEA74A26}" type="parTrans" cxnId="{CF4C00D4-66D4-4527-ABF7-99DEEE43489B}">
      <dgm:prSet/>
      <dgm:spPr/>
      <dgm:t>
        <a:bodyPr/>
        <a:lstStyle/>
        <a:p>
          <a:endParaRPr lang="en-US"/>
        </a:p>
      </dgm:t>
    </dgm:pt>
    <dgm:pt modelId="{668CA9AB-DAEC-408A-8D6B-C96BB4DA0FA0}" type="sibTrans" cxnId="{CF4C00D4-66D4-4527-ABF7-99DEEE43489B}">
      <dgm:prSet/>
      <dgm:spPr/>
      <dgm:t>
        <a:bodyPr/>
        <a:lstStyle/>
        <a:p>
          <a:endParaRPr lang="en-US"/>
        </a:p>
      </dgm:t>
    </dgm:pt>
    <dgm:pt modelId="{99623E6C-CBB3-4362-BCCF-7BC8A3A19925}">
      <dgm:prSet/>
      <dgm:spPr/>
      <dgm:t>
        <a:bodyPr/>
        <a:lstStyle/>
        <a:p>
          <a:r>
            <a:rPr kumimoji="1" lang="en-HK"/>
            <a:t>3xx: Redirection</a:t>
          </a:r>
          <a:endParaRPr lang="en-US"/>
        </a:p>
      </dgm:t>
    </dgm:pt>
    <dgm:pt modelId="{469D6EDF-F8A4-4871-A2DC-02264DF95986}" type="parTrans" cxnId="{07B96FF3-ECA2-4D8D-A4DB-76C79392374D}">
      <dgm:prSet/>
      <dgm:spPr/>
      <dgm:t>
        <a:bodyPr/>
        <a:lstStyle/>
        <a:p>
          <a:endParaRPr lang="en-US"/>
        </a:p>
      </dgm:t>
    </dgm:pt>
    <dgm:pt modelId="{90FA5F28-18A0-405E-B099-C031D89003C6}" type="sibTrans" cxnId="{07B96FF3-ECA2-4D8D-A4DB-76C79392374D}">
      <dgm:prSet/>
      <dgm:spPr/>
      <dgm:t>
        <a:bodyPr/>
        <a:lstStyle/>
        <a:p>
          <a:endParaRPr lang="en-US"/>
        </a:p>
      </dgm:t>
    </dgm:pt>
    <dgm:pt modelId="{A2D8CB90-9DAA-4FDF-A7B8-22D5B0D82C20}">
      <dgm:prSet/>
      <dgm:spPr/>
      <dgm:t>
        <a:bodyPr/>
        <a:lstStyle/>
        <a:p>
          <a:r>
            <a:rPr kumimoji="1" lang="en-HK"/>
            <a:t>It means further action must be taken in order to complete the request.</a:t>
          </a:r>
          <a:endParaRPr lang="en-US"/>
        </a:p>
      </dgm:t>
    </dgm:pt>
    <dgm:pt modelId="{C39B8DB8-2248-4540-85F4-F0B004418A92}" type="parTrans" cxnId="{EF59BA19-B1CA-4862-97BE-F8EEAAFD288B}">
      <dgm:prSet/>
      <dgm:spPr/>
      <dgm:t>
        <a:bodyPr/>
        <a:lstStyle/>
        <a:p>
          <a:endParaRPr lang="en-US"/>
        </a:p>
      </dgm:t>
    </dgm:pt>
    <dgm:pt modelId="{BAFD8459-F5CB-4C81-BBDD-0F17E3914819}" type="sibTrans" cxnId="{EF59BA19-B1CA-4862-97BE-F8EEAAFD288B}">
      <dgm:prSet/>
      <dgm:spPr/>
      <dgm:t>
        <a:bodyPr/>
        <a:lstStyle/>
        <a:p>
          <a:endParaRPr lang="en-US"/>
        </a:p>
      </dgm:t>
    </dgm:pt>
    <dgm:pt modelId="{99B225BD-0194-44F2-ABE0-26E0B423F5B0}">
      <dgm:prSet/>
      <dgm:spPr/>
      <dgm:t>
        <a:bodyPr/>
        <a:lstStyle/>
        <a:p>
          <a:r>
            <a:rPr kumimoji="1" lang="en-HK"/>
            <a:t>4xx: Client Error</a:t>
          </a:r>
          <a:endParaRPr lang="en-US"/>
        </a:p>
      </dgm:t>
    </dgm:pt>
    <dgm:pt modelId="{FBC438BB-F3DF-42B7-A608-C36B62156C6F}" type="parTrans" cxnId="{A17C492E-DF04-4263-AA68-72854AC73E0F}">
      <dgm:prSet/>
      <dgm:spPr/>
      <dgm:t>
        <a:bodyPr/>
        <a:lstStyle/>
        <a:p>
          <a:endParaRPr lang="en-US"/>
        </a:p>
      </dgm:t>
    </dgm:pt>
    <dgm:pt modelId="{27ADDAEC-D74B-4AD7-9DCA-355CB8973540}" type="sibTrans" cxnId="{A17C492E-DF04-4263-AA68-72854AC73E0F}">
      <dgm:prSet/>
      <dgm:spPr/>
      <dgm:t>
        <a:bodyPr/>
        <a:lstStyle/>
        <a:p>
          <a:endParaRPr lang="en-US"/>
        </a:p>
      </dgm:t>
    </dgm:pt>
    <dgm:pt modelId="{6D2A7894-9CB9-41F8-A9FA-618CB5F89E4E}">
      <dgm:prSet/>
      <dgm:spPr/>
      <dgm:t>
        <a:bodyPr/>
        <a:lstStyle/>
        <a:p>
          <a:r>
            <a:rPr kumimoji="1" lang="en-HK"/>
            <a:t>It means the request contains incorrect syntax or cannot be fulfilled.</a:t>
          </a:r>
          <a:endParaRPr lang="en-US"/>
        </a:p>
      </dgm:t>
    </dgm:pt>
    <dgm:pt modelId="{C2342EB1-5DD3-4711-85B5-E8E0F1A76D1B}" type="parTrans" cxnId="{3B657619-D654-4904-8602-106C3DD5AA36}">
      <dgm:prSet/>
      <dgm:spPr/>
      <dgm:t>
        <a:bodyPr/>
        <a:lstStyle/>
        <a:p>
          <a:endParaRPr lang="en-US"/>
        </a:p>
      </dgm:t>
    </dgm:pt>
    <dgm:pt modelId="{07D8CD61-79F9-4980-822A-BEB4762E3C2E}" type="sibTrans" cxnId="{3B657619-D654-4904-8602-106C3DD5AA36}">
      <dgm:prSet/>
      <dgm:spPr/>
      <dgm:t>
        <a:bodyPr/>
        <a:lstStyle/>
        <a:p>
          <a:endParaRPr lang="en-US"/>
        </a:p>
      </dgm:t>
    </dgm:pt>
    <dgm:pt modelId="{E81D1728-70FC-43B0-A847-86870E61EB8E}">
      <dgm:prSet/>
      <dgm:spPr/>
      <dgm:t>
        <a:bodyPr/>
        <a:lstStyle/>
        <a:p>
          <a:r>
            <a:rPr kumimoji="1" lang="en-HK"/>
            <a:t>5xx: Server Error</a:t>
          </a:r>
          <a:endParaRPr lang="en-US"/>
        </a:p>
      </dgm:t>
    </dgm:pt>
    <dgm:pt modelId="{7A7A3C55-B619-422B-B8B3-2F42D0E6CC65}" type="parTrans" cxnId="{E1BD2F95-1AE7-4019-B8CB-AC2164CDC16B}">
      <dgm:prSet/>
      <dgm:spPr/>
      <dgm:t>
        <a:bodyPr/>
        <a:lstStyle/>
        <a:p>
          <a:endParaRPr lang="en-US"/>
        </a:p>
      </dgm:t>
    </dgm:pt>
    <dgm:pt modelId="{F40767EF-9A66-4C07-BEAE-38D970CB1251}" type="sibTrans" cxnId="{E1BD2F95-1AE7-4019-B8CB-AC2164CDC16B}">
      <dgm:prSet/>
      <dgm:spPr/>
      <dgm:t>
        <a:bodyPr/>
        <a:lstStyle/>
        <a:p>
          <a:endParaRPr lang="en-US"/>
        </a:p>
      </dgm:t>
    </dgm:pt>
    <dgm:pt modelId="{57BE6742-4C8B-47DD-89CD-66C07786861F}">
      <dgm:prSet/>
      <dgm:spPr/>
      <dgm:t>
        <a:bodyPr/>
        <a:lstStyle/>
        <a:p>
          <a:r>
            <a:rPr kumimoji="1" lang="en-HK"/>
            <a:t>It means the server failed to fulfill an apparently valid request.</a:t>
          </a:r>
          <a:endParaRPr lang="en-US"/>
        </a:p>
      </dgm:t>
    </dgm:pt>
    <dgm:pt modelId="{E0028154-E9BC-4985-936A-0F3BF3A3529B}" type="parTrans" cxnId="{6F9B4433-62EB-470C-AF13-F93FA3BDABD4}">
      <dgm:prSet/>
      <dgm:spPr/>
      <dgm:t>
        <a:bodyPr/>
        <a:lstStyle/>
        <a:p>
          <a:endParaRPr lang="en-US"/>
        </a:p>
      </dgm:t>
    </dgm:pt>
    <dgm:pt modelId="{41D20B6A-E90E-4037-A233-8E8E5694EFD4}" type="sibTrans" cxnId="{6F9B4433-62EB-470C-AF13-F93FA3BDABD4}">
      <dgm:prSet/>
      <dgm:spPr/>
      <dgm:t>
        <a:bodyPr/>
        <a:lstStyle/>
        <a:p>
          <a:endParaRPr lang="en-US"/>
        </a:p>
      </dgm:t>
    </dgm:pt>
    <dgm:pt modelId="{9C22ADF1-C64F-5C4F-8D76-66FFC2B31CA2}" type="pres">
      <dgm:prSet presAssocID="{87A60A97-EC7E-4293-86C0-C6CB044C9D8C}" presName="linear" presStyleCnt="0">
        <dgm:presLayoutVars>
          <dgm:dir/>
          <dgm:animLvl val="lvl"/>
          <dgm:resizeHandles val="exact"/>
        </dgm:presLayoutVars>
      </dgm:prSet>
      <dgm:spPr/>
    </dgm:pt>
    <dgm:pt modelId="{8574093A-FC30-5B4D-AED0-5AD4E89CE096}" type="pres">
      <dgm:prSet presAssocID="{79CD38B6-09D2-4738-877B-C038C0ACE2D9}" presName="parentLin" presStyleCnt="0"/>
      <dgm:spPr/>
    </dgm:pt>
    <dgm:pt modelId="{C6242483-B972-1E4C-8A2F-F6DBC1A6DE3C}" type="pres">
      <dgm:prSet presAssocID="{79CD38B6-09D2-4738-877B-C038C0ACE2D9}" presName="parentLeftMargin" presStyleLbl="node1" presStyleIdx="0" presStyleCnt="5"/>
      <dgm:spPr/>
    </dgm:pt>
    <dgm:pt modelId="{4F3B4CE4-15AE-504B-B883-93560329B687}" type="pres">
      <dgm:prSet presAssocID="{79CD38B6-09D2-4738-877B-C038C0ACE2D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FB62EEB-AAA8-DA4C-8102-D871D9D84C21}" type="pres">
      <dgm:prSet presAssocID="{79CD38B6-09D2-4738-877B-C038C0ACE2D9}" presName="negativeSpace" presStyleCnt="0"/>
      <dgm:spPr/>
    </dgm:pt>
    <dgm:pt modelId="{7311B30C-7F85-534E-A34E-3E1EBA4B3471}" type="pres">
      <dgm:prSet presAssocID="{79CD38B6-09D2-4738-877B-C038C0ACE2D9}" presName="childText" presStyleLbl="conFgAcc1" presStyleIdx="0" presStyleCnt="5">
        <dgm:presLayoutVars>
          <dgm:bulletEnabled val="1"/>
        </dgm:presLayoutVars>
      </dgm:prSet>
      <dgm:spPr/>
    </dgm:pt>
    <dgm:pt modelId="{42044644-B93A-7A42-8D96-FED9D0BE4A66}" type="pres">
      <dgm:prSet presAssocID="{1603123E-1582-4144-8FC0-BDBCB2F314CE}" presName="spaceBetweenRectangles" presStyleCnt="0"/>
      <dgm:spPr/>
    </dgm:pt>
    <dgm:pt modelId="{77E2AFC0-F087-3F49-BE81-A8C4F3482BC2}" type="pres">
      <dgm:prSet presAssocID="{3F2E100E-750D-490E-89A8-8567C5211595}" presName="parentLin" presStyleCnt="0"/>
      <dgm:spPr/>
    </dgm:pt>
    <dgm:pt modelId="{9BFBB813-62B2-2A4B-B263-A79AA7D0855D}" type="pres">
      <dgm:prSet presAssocID="{3F2E100E-750D-490E-89A8-8567C5211595}" presName="parentLeftMargin" presStyleLbl="node1" presStyleIdx="0" presStyleCnt="5"/>
      <dgm:spPr/>
    </dgm:pt>
    <dgm:pt modelId="{35A96AE4-9900-494D-9A61-B6DD34583D5D}" type="pres">
      <dgm:prSet presAssocID="{3F2E100E-750D-490E-89A8-8567C521159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B30DE2F-8151-E941-8ABE-C8E2D003CFB2}" type="pres">
      <dgm:prSet presAssocID="{3F2E100E-750D-490E-89A8-8567C5211595}" presName="negativeSpace" presStyleCnt="0"/>
      <dgm:spPr/>
    </dgm:pt>
    <dgm:pt modelId="{2F2EFB35-0F49-3E4A-ADB0-EE71CEA2286E}" type="pres">
      <dgm:prSet presAssocID="{3F2E100E-750D-490E-89A8-8567C5211595}" presName="childText" presStyleLbl="conFgAcc1" presStyleIdx="1" presStyleCnt="5">
        <dgm:presLayoutVars>
          <dgm:bulletEnabled val="1"/>
        </dgm:presLayoutVars>
      </dgm:prSet>
      <dgm:spPr/>
    </dgm:pt>
    <dgm:pt modelId="{750C4CB7-85A7-184C-9C28-6BD83C4232A0}" type="pres">
      <dgm:prSet presAssocID="{DE6FF85B-5938-470A-B944-29C382609B16}" presName="spaceBetweenRectangles" presStyleCnt="0"/>
      <dgm:spPr/>
    </dgm:pt>
    <dgm:pt modelId="{1C11828C-76FB-5C43-82D1-5A848EBCD708}" type="pres">
      <dgm:prSet presAssocID="{99623E6C-CBB3-4362-BCCF-7BC8A3A19925}" presName="parentLin" presStyleCnt="0"/>
      <dgm:spPr/>
    </dgm:pt>
    <dgm:pt modelId="{D90A34B7-5CCC-C74D-B1CF-8FCF31F040C9}" type="pres">
      <dgm:prSet presAssocID="{99623E6C-CBB3-4362-BCCF-7BC8A3A19925}" presName="parentLeftMargin" presStyleLbl="node1" presStyleIdx="1" presStyleCnt="5"/>
      <dgm:spPr/>
    </dgm:pt>
    <dgm:pt modelId="{8A7572E8-B1E5-2B47-8C42-D3DA0C45F134}" type="pres">
      <dgm:prSet presAssocID="{99623E6C-CBB3-4362-BCCF-7BC8A3A1992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C66BE6A-60DA-4A47-9ACA-07DF747C7C25}" type="pres">
      <dgm:prSet presAssocID="{99623E6C-CBB3-4362-BCCF-7BC8A3A19925}" presName="negativeSpace" presStyleCnt="0"/>
      <dgm:spPr/>
    </dgm:pt>
    <dgm:pt modelId="{CEDD2FD1-487A-0C44-B586-A3C59F911B2B}" type="pres">
      <dgm:prSet presAssocID="{99623E6C-CBB3-4362-BCCF-7BC8A3A19925}" presName="childText" presStyleLbl="conFgAcc1" presStyleIdx="2" presStyleCnt="5">
        <dgm:presLayoutVars>
          <dgm:bulletEnabled val="1"/>
        </dgm:presLayoutVars>
      </dgm:prSet>
      <dgm:spPr/>
    </dgm:pt>
    <dgm:pt modelId="{BA12E694-3BFC-2445-905B-FA30F73487EB}" type="pres">
      <dgm:prSet presAssocID="{90FA5F28-18A0-405E-B099-C031D89003C6}" presName="spaceBetweenRectangles" presStyleCnt="0"/>
      <dgm:spPr/>
    </dgm:pt>
    <dgm:pt modelId="{64672584-29A0-CA4F-AAED-A575A0D775A0}" type="pres">
      <dgm:prSet presAssocID="{99B225BD-0194-44F2-ABE0-26E0B423F5B0}" presName="parentLin" presStyleCnt="0"/>
      <dgm:spPr/>
    </dgm:pt>
    <dgm:pt modelId="{385AC0F7-A28C-864C-8EDC-2A30D0A64D63}" type="pres">
      <dgm:prSet presAssocID="{99B225BD-0194-44F2-ABE0-26E0B423F5B0}" presName="parentLeftMargin" presStyleLbl="node1" presStyleIdx="2" presStyleCnt="5"/>
      <dgm:spPr/>
    </dgm:pt>
    <dgm:pt modelId="{F3891469-E6F4-4642-A534-1527008B61DA}" type="pres">
      <dgm:prSet presAssocID="{99B225BD-0194-44F2-ABE0-26E0B423F5B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6FD04AB-9998-8C4E-A0AE-45DCCE3FD310}" type="pres">
      <dgm:prSet presAssocID="{99B225BD-0194-44F2-ABE0-26E0B423F5B0}" presName="negativeSpace" presStyleCnt="0"/>
      <dgm:spPr/>
    </dgm:pt>
    <dgm:pt modelId="{33EB3A1D-A8A2-4743-8A2A-46B29F8CA673}" type="pres">
      <dgm:prSet presAssocID="{99B225BD-0194-44F2-ABE0-26E0B423F5B0}" presName="childText" presStyleLbl="conFgAcc1" presStyleIdx="3" presStyleCnt="5">
        <dgm:presLayoutVars>
          <dgm:bulletEnabled val="1"/>
        </dgm:presLayoutVars>
      </dgm:prSet>
      <dgm:spPr/>
    </dgm:pt>
    <dgm:pt modelId="{91B721E2-ABC3-9F43-B66C-A9A2D35FE63E}" type="pres">
      <dgm:prSet presAssocID="{27ADDAEC-D74B-4AD7-9DCA-355CB8973540}" presName="spaceBetweenRectangles" presStyleCnt="0"/>
      <dgm:spPr/>
    </dgm:pt>
    <dgm:pt modelId="{E625CF16-B8F1-0D49-A85C-EA3C336733A8}" type="pres">
      <dgm:prSet presAssocID="{E81D1728-70FC-43B0-A847-86870E61EB8E}" presName="parentLin" presStyleCnt="0"/>
      <dgm:spPr/>
    </dgm:pt>
    <dgm:pt modelId="{311850C5-34EA-AA4F-A9D3-7E7D8B776AA6}" type="pres">
      <dgm:prSet presAssocID="{E81D1728-70FC-43B0-A847-86870E61EB8E}" presName="parentLeftMargin" presStyleLbl="node1" presStyleIdx="3" presStyleCnt="5"/>
      <dgm:spPr/>
    </dgm:pt>
    <dgm:pt modelId="{B81E3AED-76A7-0A4E-9B39-64EE1D3B2F8D}" type="pres">
      <dgm:prSet presAssocID="{E81D1728-70FC-43B0-A847-86870E61EB8E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394C68F5-CAF4-9C47-8FB5-8AAE04C78FFA}" type="pres">
      <dgm:prSet presAssocID="{E81D1728-70FC-43B0-A847-86870E61EB8E}" presName="negativeSpace" presStyleCnt="0"/>
      <dgm:spPr/>
    </dgm:pt>
    <dgm:pt modelId="{75243C87-7131-FB49-9AAF-03C53CF6373D}" type="pres">
      <dgm:prSet presAssocID="{E81D1728-70FC-43B0-A847-86870E61EB8E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060CFB06-1790-3D4F-9638-923537D13C8F}" type="presOf" srcId="{99B225BD-0194-44F2-ABE0-26E0B423F5B0}" destId="{F3891469-E6F4-4642-A534-1527008B61DA}" srcOrd="1" destOrd="0" presId="urn:microsoft.com/office/officeart/2005/8/layout/list1"/>
    <dgm:cxn modelId="{38AB3D13-48A4-5644-9307-E736D81E17C3}" type="presOf" srcId="{87A60A97-EC7E-4293-86C0-C6CB044C9D8C}" destId="{9C22ADF1-C64F-5C4F-8D76-66FFC2B31CA2}" srcOrd="0" destOrd="0" presId="urn:microsoft.com/office/officeart/2005/8/layout/list1"/>
    <dgm:cxn modelId="{3B657619-D654-4904-8602-106C3DD5AA36}" srcId="{99B225BD-0194-44F2-ABE0-26E0B423F5B0}" destId="{6D2A7894-9CB9-41F8-A9FA-618CB5F89E4E}" srcOrd="0" destOrd="0" parTransId="{C2342EB1-5DD3-4711-85B5-E8E0F1A76D1B}" sibTransId="{07D8CD61-79F9-4980-822A-BEB4762E3C2E}"/>
    <dgm:cxn modelId="{EF59BA19-B1CA-4862-97BE-F8EEAAFD288B}" srcId="{99623E6C-CBB3-4362-BCCF-7BC8A3A19925}" destId="{A2D8CB90-9DAA-4FDF-A7B8-22D5B0D82C20}" srcOrd="0" destOrd="0" parTransId="{C39B8DB8-2248-4540-85F4-F0B004418A92}" sibTransId="{BAFD8459-F5CB-4C81-BBDD-0F17E3914819}"/>
    <dgm:cxn modelId="{26A20E1D-8FC7-C041-A642-1036027899B5}" type="presOf" srcId="{79CD38B6-09D2-4738-877B-C038C0ACE2D9}" destId="{4F3B4CE4-15AE-504B-B883-93560329B687}" srcOrd="1" destOrd="0" presId="urn:microsoft.com/office/officeart/2005/8/layout/list1"/>
    <dgm:cxn modelId="{66B95423-EDB1-734F-9977-D889123DF1A6}" type="presOf" srcId="{57BE6742-4C8B-47DD-89CD-66C07786861F}" destId="{75243C87-7131-FB49-9AAF-03C53CF6373D}" srcOrd="0" destOrd="0" presId="urn:microsoft.com/office/officeart/2005/8/layout/list1"/>
    <dgm:cxn modelId="{95BF7928-5792-A24B-8BE3-9D508B8A895F}" type="presOf" srcId="{79CD38B6-09D2-4738-877B-C038C0ACE2D9}" destId="{C6242483-B972-1E4C-8A2F-F6DBC1A6DE3C}" srcOrd="0" destOrd="0" presId="urn:microsoft.com/office/officeart/2005/8/layout/list1"/>
    <dgm:cxn modelId="{A17C492E-DF04-4263-AA68-72854AC73E0F}" srcId="{87A60A97-EC7E-4293-86C0-C6CB044C9D8C}" destId="{99B225BD-0194-44F2-ABE0-26E0B423F5B0}" srcOrd="3" destOrd="0" parTransId="{FBC438BB-F3DF-42B7-A608-C36B62156C6F}" sibTransId="{27ADDAEC-D74B-4AD7-9DCA-355CB8973540}"/>
    <dgm:cxn modelId="{DACD4632-B97D-0140-A63F-AF0AEF6E091B}" type="presOf" srcId="{B2CBDE73-C68B-405B-86F8-9DC248DC6350}" destId="{7311B30C-7F85-534E-A34E-3E1EBA4B3471}" srcOrd="0" destOrd="0" presId="urn:microsoft.com/office/officeart/2005/8/layout/list1"/>
    <dgm:cxn modelId="{6F9B4433-62EB-470C-AF13-F93FA3BDABD4}" srcId="{E81D1728-70FC-43B0-A847-86870E61EB8E}" destId="{57BE6742-4C8B-47DD-89CD-66C07786861F}" srcOrd="0" destOrd="0" parTransId="{E0028154-E9BC-4985-936A-0F3BF3A3529B}" sibTransId="{41D20B6A-E90E-4037-A233-8E8E5694EFD4}"/>
    <dgm:cxn modelId="{54D89D4A-1B05-1741-B6B1-63DE6775BC34}" type="presOf" srcId="{6D2A7894-9CB9-41F8-A9FA-618CB5F89E4E}" destId="{33EB3A1D-A8A2-4743-8A2A-46B29F8CA673}" srcOrd="0" destOrd="0" presId="urn:microsoft.com/office/officeart/2005/8/layout/list1"/>
    <dgm:cxn modelId="{F334D04B-50E4-D346-9819-DD3D66F79876}" type="presOf" srcId="{3F2E100E-750D-490E-89A8-8567C5211595}" destId="{9BFBB813-62B2-2A4B-B263-A79AA7D0855D}" srcOrd="0" destOrd="0" presId="urn:microsoft.com/office/officeart/2005/8/layout/list1"/>
    <dgm:cxn modelId="{E948F156-5AC5-C346-80EC-82871C726B66}" type="presOf" srcId="{E81D1728-70FC-43B0-A847-86870E61EB8E}" destId="{B81E3AED-76A7-0A4E-9B39-64EE1D3B2F8D}" srcOrd="1" destOrd="0" presId="urn:microsoft.com/office/officeart/2005/8/layout/list1"/>
    <dgm:cxn modelId="{0C6D617A-3A99-E745-9CBB-502298C43795}" type="presOf" srcId="{99623E6C-CBB3-4362-BCCF-7BC8A3A19925}" destId="{D90A34B7-5CCC-C74D-B1CF-8FCF31F040C9}" srcOrd="0" destOrd="0" presId="urn:microsoft.com/office/officeart/2005/8/layout/list1"/>
    <dgm:cxn modelId="{EECD4A81-EFFC-644B-B841-DB40364A9CCC}" type="presOf" srcId="{E81D1728-70FC-43B0-A847-86870E61EB8E}" destId="{311850C5-34EA-AA4F-A9D3-7E7D8B776AA6}" srcOrd="0" destOrd="0" presId="urn:microsoft.com/office/officeart/2005/8/layout/list1"/>
    <dgm:cxn modelId="{CF0B8882-F63F-6245-8099-7EE4678D1D09}" type="presOf" srcId="{3F2E100E-750D-490E-89A8-8567C5211595}" destId="{35A96AE4-9900-494D-9A61-B6DD34583D5D}" srcOrd="1" destOrd="0" presId="urn:microsoft.com/office/officeart/2005/8/layout/list1"/>
    <dgm:cxn modelId="{78A3E78C-1AE5-C24F-B01E-57358A749070}" type="presOf" srcId="{A2D8CB90-9DAA-4FDF-A7B8-22D5B0D82C20}" destId="{CEDD2FD1-487A-0C44-B586-A3C59F911B2B}" srcOrd="0" destOrd="0" presId="urn:microsoft.com/office/officeart/2005/8/layout/list1"/>
    <dgm:cxn modelId="{E1BD2F95-1AE7-4019-B8CB-AC2164CDC16B}" srcId="{87A60A97-EC7E-4293-86C0-C6CB044C9D8C}" destId="{E81D1728-70FC-43B0-A847-86870E61EB8E}" srcOrd="4" destOrd="0" parTransId="{7A7A3C55-B619-422B-B8B3-2F42D0E6CC65}" sibTransId="{F40767EF-9A66-4C07-BEAE-38D970CB1251}"/>
    <dgm:cxn modelId="{7A85BE9C-A109-424D-AF17-B003BDE203C6}" srcId="{87A60A97-EC7E-4293-86C0-C6CB044C9D8C}" destId="{79CD38B6-09D2-4738-877B-C038C0ACE2D9}" srcOrd="0" destOrd="0" parTransId="{41E2F51F-1E07-442C-9EA1-938632659907}" sibTransId="{1603123E-1582-4144-8FC0-BDBCB2F314CE}"/>
    <dgm:cxn modelId="{FD99FAA3-8A36-B54E-A2C0-D152883B48EF}" type="presOf" srcId="{99B225BD-0194-44F2-ABE0-26E0B423F5B0}" destId="{385AC0F7-A28C-864C-8EDC-2A30D0A64D63}" srcOrd="0" destOrd="0" presId="urn:microsoft.com/office/officeart/2005/8/layout/list1"/>
    <dgm:cxn modelId="{87E677AA-F257-49DE-8EAD-7315D11028C9}" srcId="{87A60A97-EC7E-4293-86C0-C6CB044C9D8C}" destId="{3F2E100E-750D-490E-89A8-8567C5211595}" srcOrd="1" destOrd="0" parTransId="{5C80AC19-49BC-4F7F-A354-B26402DF542A}" sibTransId="{DE6FF85B-5938-470A-B944-29C382609B16}"/>
    <dgm:cxn modelId="{5725ECBE-BDA0-8244-9E4C-15472939394C}" type="presOf" srcId="{E179C001-6587-4BC6-8271-3FD013A24997}" destId="{2F2EFB35-0F49-3E4A-ADB0-EE71CEA2286E}" srcOrd="0" destOrd="0" presId="urn:microsoft.com/office/officeart/2005/8/layout/list1"/>
    <dgm:cxn modelId="{CF4C00D4-66D4-4527-ABF7-99DEEE43489B}" srcId="{3F2E100E-750D-490E-89A8-8567C5211595}" destId="{E179C001-6587-4BC6-8271-3FD013A24997}" srcOrd="0" destOrd="0" parTransId="{CAB3399C-81BD-4724-B9C9-7F40CEA74A26}" sibTransId="{668CA9AB-DAEC-408A-8D6B-C96BB4DA0FA0}"/>
    <dgm:cxn modelId="{7DFF90D9-6B67-5548-9DE0-335CD35972E0}" type="presOf" srcId="{99623E6C-CBB3-4362-BCCF-7BC8A3A19925}" destId="{8A7572E8-B1E5-2B47-8C42-D3DA0C45F134}" srcOrd="1" destOrd="0" presId="urn:microsoft.com/office/officeart/2005/8/layout/list1"/>
    <dgm:cxn modelId="{07B96FF3-ECA2-4D8D-A4DB-76C79392374D}" srcId="{87A60A97-EC7E-4293-86C0-C6CB044C9D8C}" destId="{99623E6C-CBB3-4362-BCCF-7BC8A3A19925}" srcOrd="2" destOrd="0" parTransId="{469D6EDF-F8A4-4871-A2DC-02264DF95986}" sibTransId="{90FA5F28-18A0-405E-B099-C031D89003C6}"/>
    <dgm:cxn modelId="{86A5F9FE-3375-4EDF-9C08-F769A0869B91}" srcId="{79CD38B6-09D2-4738-877B-C038C0ACE2D9}" destId="{B2CBDE73-C68B-405B-86F8-9DC248DC6350}" srcOrd="0" destOrd="0" parTransId="{BE8D407C-71B0-4D09-8872-9006FF56C3A8}" sibTransId="{8294830C-8FD2-4D22-BA40-F98CFD0F8F42}"/>
    <dgm:cxn modelId="{7DD3FD1E-193B-3441-B0DC-99663916CBA6}" type="presParOf" srcId="{9C22ADF1-C64F-5C4F-8D76-66FFC2B31CA2}" destId="{8574093A-FC30-5B4D-AED0-5AD4E89CE096}" srcOrd="0" destOrd="0" presId="urn:microsoft.com/office/officeart/2005/8/layout/list1"/>
    <dgm:cxn modelId="{9A7E1535-4F6A-054F-90C1-9956C56D21DE}" type="presParOf" srcId="{8574093A-FC30-5B4D-AED0-5AD4E89CE096}" destId="{C6242483-B972-1E4C-8A2F-F6DBC1A6DE3C}" srcOrd="0" destOrd="0" presId="urn:microsoft.com/office/officeart/2005/8/layout/list1"/>
    <dgm:cxn modelId="{A3C03002-6E63-3745-A256-A448B514620A}" type="presParOf" srcId="{8574093A-FC30-5B4D-AED0-5AD4E89CE096}" destId="{4F3B4CE4-15AE-504B-B883-93560329B687}" srcOrd="1" destOrd="0" presId="urn:microsoft.com/office/officeart/2005/8/layout/list1"/>
    <dgm:cxn modelId="{4B502FD5-3B24-724D-B72C-30BE00479D7C}" type="presParOf" srcId="{9C22ADF1-C64F-5C4F-8D76-66FFC2B31CA2}" destId="{1FB62EEB-AAA8-DA4C-8102-D871D9D84C21}" srcOrd="1" destOrd="0" presId="urn:microsoft.com/office/officeart/2005/8/layout/list1"/>
    <dgm:cxn modelId="{877F357F-3110-6E43-82D2-B6C1611D3B08}" type="presParOf" srcId="{9C22ADF1-C64F-5C4F-8D76-66FFC2B31CA2}" destId="{7311B30C-7F85-534E-A34E-3E1EBA4B3471}" srcOrd="2" destOrd="0" presId="urn:microsoft.com/office/officeart/2005/8/layout/list1"/>
    <dgm:cxn modelId="{70368DCD-203C-4A40-B8A5-BCBB5B5181A9}" type="presParOf" srcId="{9C22ADF1-C64F-5C4F-8D76-66FFC2B31CA2}" destId="{42044644-B93A-7A42-8D96-FED9D0BE4A66}" srcOrd="3" destOrd="0" presId="urn:microsoft.com/office/officeart/2005/8/layout/list1"/>
    <dgm:cxn modelId="{63C4B3B9-B840-C745-9636-6C2C182C626B}" type="presParOf" srcId="{9C22ADF1-C64F-5C4F-8D76-66FFC2B31CA2}" destId="{77E2AFC0-F087-3F49-BE81-A8C4F3482BC2}" srcOrd="4" destOrd="0" presId="urn:microsoft.com/office/officeart/2005/8/layout/list1"/>
    <dgm:cxn modelId="{344E2A17-134D-A348-8440-F7A30BF40B31}" type="presParOf" srcId="{77E2AFC0-F087-3F49-BE81-A8C4F3482BC2}" destId="{9BFBB813-62B2-2A4B-B263-A79AA7D0855D}" srcOrd="0" destOrd="0" presId="urn:microsoft.com/office/officeart/2005/8/layout/list1"/>
    <dgm:cxn modelId="{D78424A8-F328-7A49-A7D0-EFDCD9434709}" type="presParOf" srcId="{77E2AFC0-F087-3F49-BE81-A8C4F3482BC2}" destId="{35A96AE4-9900-494D-9A61-B6DD34583D5D}" srcOrd="1" destOrd="0" presId="urn:microsoft.com/office/officeart/2005/8/layout/list1"/>
    <dgm:cxn modelId="{5B295D1A-0CD3-364D-82C9-45247C6146E4}" type="presParOf" srcId="{9C22ADF1-C64F-5C4F-8D76-66FFC2B31CA2}" destId="{FB30DE2F-8151-E941-8ABE-C8E2D003CFB2}" srcOrd="5" destOrd="0" presId="urn:microsoft.com/office/officeart/2005/8/layout/list1"/>
    <dgm:cxn modelId="{A0DC6C87-C801-7940-93C4-8D8215B6455A}" type="presParOf" srcId="{9C22ADF1-C64F-5C4F-8D76-66FFC2B31CA2}" destId="{2F2EFB35-0F49-3E4A-ADB0-EE71CEA2286E}" srcOrd="6" destOrd="0" presId="urn:microsoft.com/office/officeart/2005/8/layout/list1"/>
    <dgm:cxn modelId="{99520D21-DDCD-6749-A544-35D8601C5F95}" type="presParOf" srcId="{9C22ADF1-C64F-5C4F-8D76-66FFC2B31CA2}" destId="{750C4CB7-85A7-184C-9C28-6BD83C4232A0}" srcOrd="7" destOrd="0" presId="urn:microsoft.com/office/officeart/2005/8/layout/list1"/>
    <dgm:cxn modelId="{E8348DBD-8D1B-064D-B6B6-51C22E04FE80}" type="presParOf" srcId="{9C22ADF1-C64F-5C4F-8D76-66FFC2B31CA2}" destId="{1C11828C-76FB-5C43-82D1-5A848EBCD708}" srcOrd="8" destOrd="0" presId="urn:microsoft.com/office/officeart/2005/8/layout/list1"/>
    <dgm:cxn modelId="{DE37B1AB-7179-9841-8D55-C1944DA53960}" type="presParOf" srcId="{1C11828C-76FB-5C43-82D1-5A848EBCD708}" destId="{D90A34B7-5CCC-C74D-B1CF-8FCF31F040C9}" srcOrd="0" destOrd="0" presId="urn:microsoft.com/office/officeart/2005/8/layout/list1"/>
    <dgm:cxn modelId="{D94D7D05-A3E3-1245-B24E-0617649B67C7}" type="presParOf" srcId="{1C11828C-76FB-5C43-82D1-5A848EBCD708}" destId="{8A7572E8-B1E5-2B47-8C42-D3DA0C45F134}" srcOrd="1" destOrd="0" presId="urn:microsoft.com/office/officeart/2005/8/layout/list1"/>
    <dgm:cxn modelId="{6A421E3C-1988-7F4E-A5E1-F804169AA374}" type="presParOf" srcId="{9C22ADF1-C64F-5C4F-8D76-66FFC2B31CA2}" destId="{DC66BE6A-60DA-4A47-9ACA-07DF747C7C25}" srcOrd="9" destOrd="0" presId="urn:microsoft.com/office/officeart/2005/8/layout/list1"/>
    <dgm:cxn modelId="{7BB5BDA9-2968-4F49-B462-100C02A9D71C}" type="presParOf" srcId="{9C22ADF1-C64F-5C4F-8D76-66FFC2B31CA2}" destId="{CEDD2FD1-487A-0C44-B586-A3C59F911B2B}" srcOrd="10" destOrd="0" presId="urn:microsoft.com/office/officeart/2005/8/layout/list1"/>
    <dgm:cxn modelId="{4FD348AB-BA4A-1E4A-BE31-E78DBD5C718A}" type="presParOf" srcId="{9C22ADF1-C64F-5C4F-8D76-66FFC2B31CA2}" destId="{BA12E694-3BFC-2445-905B-FA30F73487EB}" srcOrd="11" destOrd="0" presId="urn:microsoft.com/office/officeart/2005/8/layout/list1"/>
    <dgm:cxn modelId="{9DA6A60E-2792-5F40-843C-30334B8BA9DA}" type="presParOf" srcId="{9C22ADF1-C64F-5C4F-8D76-66FFC2B31CA2}" destId="{64672584-29A0-CA4F-AAED-A575A0D775A0}" srcOrd="12" destOrd="0" presId="urn:microsoft.com/office/officeart/2005/8/layout/list1"/>
    <dgm:cxn modelId="{68BCE95E-6F62-144D-A227-D441211067D2}" type="presParOf" srcId="{64672584-29A0-CA4F-AAED-A575A0D775A0}" destId="{385AC0F7-A28C-864C-8EDC-2A30D0A64D63}" srcOrd="0" destOrd="0" presId="urn:microsoft.com/office/officeart/2005/8/layout/list1"/>
    <dgm:cxn modelId="{D12A3FE5-6E13-2841-98AC-59512BFA682E}" type="presParOf" srcId="{64672584-29A0-CA4F-AAED-A575A0D775A0}" destId="{F3891469-E6F4-4642-A534-1527008B61DA}" srcOrd="1" destOrd="0" presId="urn:microsoft.com/office/officeart/2005/8/layout/list1"/>
    <dgm:cxn modelId="{EB04DBE6-F95C-FD40-B92D-C77D3EAA660C}" type="presParOf" srcId="{9C22ADF1-C64F-5C4F-8D76-66FFC2B31CA2}" destId="{66FD04AB-9998-8C4E-A0AE-45DCCE3FD310}" srcOrd="13" destOrd="0" presId="urn:microsoft.com/office/officeart/2005/8/layout/list1"/>
    <dgm:cxn modelId="{64D90864-53BC-3E4A-82F5-5CC690A434A8}" type="presParOf" srcId="{9C22ADF1-C64F-5C4F-8D76-66FFC2B31CA2}" destId="{33EB3A1D-A8A2-4743-8A2A-46B29F8CA673}" srcOrd="14" destOrd="0" presId="urn:microsoft.com/office/officeart/2005/8/layout/list1"/>
    <dgm:cxn modelId="{6728FB20-0514-1B4D-A1AF-1A6985515726}" type="presParOf" srcId="{9C22ADF1-C64F-5C4F-8D76-66FFC2B31CA2}" destId="{91B721E2-ABC3-9F43-B66C-A9A2D35FE63E}" srcOrd="15" destOrd="0" presId="urn:microsoft.com/office/officeart/2005/8/layout/list1"/>
    <dgm:cxn modelId="{A126C569-10D5-5D44-ACBA-BE7E1F57F614}" type="presParOf" srcId="{9C22ADF1-C64F-5C4F-8D76-66FFC2B31CA2}" destId="{E625CF16-B8F1-0D49-A85C-EA3C336733A8}" srcOrd="16" destOrd="0" presId="urn:microsoft.com/office/officeart/2005/8/layout/list1"/>
    <dgm:cxn modelId="{3BAE3438-4C97-BA46-8895-DFC965001909}" type="presParOf" srcId="{E625CF16-B8F1-0D49-A85C-EA3C336733A8}" destId="{311850C5-34EA-AA4F-A9D3-7E7D8B776AA6}" srcOrd="0" destOrd="0" presId="urn:microsoft.com/office/officeart/2005/8/layout/list1"/>
    <dgm:cxn modelId="{B41B8ADB-3A4A-F54D-90EF-EB682236D15A}" type="presParOf" srcId="{E625CF16-B8F1-0D49-A85C-EA3C336733A8}" destId="{B81E3AED-76A7-0A4E-9B39-64EE1D3B2F8D}" srcOrd="1" destOrd="0" presId="urn:microsoft.com/office/officeart/2005/8/layout/list1"/>
    <dgm:cxn modelId="{B8081B3D-9831-9840-9E00-8AA1598CAA07}" type="presParOf" srcId="{9C22ADF1-C64F-5C4F-8D76-66FFC2B31CA2}" destId="{394C68F5-CAF4-9C47-8FB5-8AAE04C78FFA}" srcOrd="17" destOrd="0" presId="urn:microsoft.com/office/officeart/2005/8/layout/list1"/>
    <dgm:cxn modelId="{2B7DFFC5-031F-E744-88F5-5733D86550F2}" type="presParOf" srcId="{9C22ADF1-C64F-5C4F-8D76-66FFC2B31CA2}" destId="{75243C87-7131-FB49-9AAF-03C53CF6373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E06767-8F8D-45A8-A236-6A26A754CE9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5E1620F-662A-4687-8C1C-5C28FCA616D1}">
      <dgm:prSet/>
      <dgm:spPr/>
      <dgm:t>
        <a:bodyPr/>
        <a:lstStyle/>
        <a:p>
          <a:r>
            <a:rPr kumimoji="1" lang="en-HK"/>
            <a:t>Fetch</a:t>
          </a:r>
          <a:endParaRPr lang="en-US"/>
        </a:p>
      </dgm:t>
    </dgm:pt>
    <dgm:pt modelId="{84C1CC21-7AF7-4867-A84F-D77734592D2A}" type="parTrans" cxnId="{030A5B8F-4CB1-4045-AC33-7BABD809F332}">
      <dgm:prSet/>
      <dgm:spPr/>
      <dgm:t>
        <a:bodyPr/>
        <a:lstStyle/>
        <a:p>
          <a:endParaRPr lang="en-US"/>
        </a:p>
      </dgm:t>
    </dgm:pt>
    <dgm:pt modelId="{2C3EA45B-0361-4A4B-8AF5-DD8ABA2BBD5A}" type="sibTrans" cxnId="{030A5B8F-4CB1-4045-AC33-7BABD809F332}">
      <dgm:prSet/>
      <dgm:spPr/>
      <dgm:t>
        <a:bodyPr/>
        <a:lstStyle/>
        <a:p>
          <a:endParaRPr lang="en-US"/>
        </a:p>
      </dgm:t>
    </dgm:pt>
    <dgm:pt modelId="{4F3C6C4F-F49C-436F-BF37-6FFF4E743C8A}">
      <dgm:prSet/>
      <dgm:spPr/>
      <dgm:t>
        <a:bodyPr/>
        <a:lstStyle/>
        <a:p>
          <a:r>
            <a:rPr kumimoji="1" lang="en-HK" dirty="0"/>
            <a:t>Extract</a:t>
          </a:r>
          <a:endParaRPr lang="en-US" dirty="0"/>
        </a:p>
      </dgm:t>
    </dgm:pt>
    <dgm:pt modelId="{7A846CE5-CA0F-4D76-8215-C789336E4D9B}" type="parTrans" cxnId="{E9432390-A574-4F0B-A4D6-7D3517A2F543}">
      <dgm:prSet/>
      <dgm:spPr/>
      <dgm:t>
        <a:bodyPr/>
        <a:lstStyle/>
        <a:p>
          <a:endParaRPr lang="en-US"/>
        </a:p>
      </dgm:t>
    </dgm:pt>
    <dgm:pt modelId="{2529D23D-9C53-420E-AEEA-34E20C4BD41C}" type="sibTrans" cxnId="{E9432390-A574-4F0B-A4D6-7D3517A2F543}">
      <dgm:prSet/>
      <dgm:spPr/>
      <dgm:t>
        <a:bodyPr/>
        <a:lstStyle/>
        <a:p>
          <a:endParaRPr lang="en-US"/>
        </a:p>
      </dgm:t>
    </dgm:pt>
    <dgm:pt modelId="{E70BD57E-CAFC-48D6-A5B0-E8AC18B9B436}">
      <dgm:prSet/>
      <dgm:spPr/>
      <dgm:t>
        <a:bodyPr/>
        <a:lstStyle/>
        <a:p>
          <a:r>
            <a:rPr kumimoji="1" lang="en-HK" dirty="0"/>
            <a:t>Export</a:t>
          </a:r>
          <a:endParaRPr lang="en-US" dirty="0"/>
        </a:p>
      </dgm:t>
    </dgm:pt>
    <dgm:pt modelId="{E286F5A9-359D-4EC6-88D6-7D697A43EF18}" type="parTrans" cxnId="{DE7C8A1E-F723-45A7-8319-1A24CC561B5E}">
      <dgm:prSet/>
      <dgm:spPr/>
      <dgm:t>
        <a:bodyPr/>
        <a:lstStyle/>
        <a:p>
          <a:endParaRPr lang="en-US"/>
        </a:p>
      </dgm:t>
    </dgm:pt>
    <dgm:pt modelId="{76617385-7BB6-4740-BDD1-38DC0D3E4FB9}" type="sibTrans" cxnId="{DE7C8A1E-F723-45A7-8319-1A24CC561B5E}">
      <dgm:prSet/>
      <dgm:spPr/>
      <dgm:t>
        <a:bodyPr/>
        <a:lstStyle/>
        <a:p>
          <a:endParaRPr lang="en-US"/>
        </a:p>
      </dgm:t>
    </dgm:pt>
    <dgm:pt modelId="{694BB420-25D2-4831-8736-7725ADA074C5}" type="pres">
      <dgm:prSet presAssocID="{96E06767-8F8D-45A8-A236-6A26A754CE94}" presName="root" presStyleCnt="0">
        <dgm:presLayoutVars>
          <dgm:dir/>
          <dgm:resizeHandles val="exact"/>
        </dgm:presLayoutVars>
      </dgm:prSet>
      <dgm:spPr/>
    </dgm:pt>
    <dgm:pt modelId="{DA7E5395-A028-4E3A-B26A-8F97DB6A019E}" type="pres">
      <dgm:prSet presAssocID="{A5E1620F-662A-4687-8C1C-5C28FCA616D1}" presName="compNode" presStyleCnt="0"/>
      <dgm:spPr/>
    </dgm:pt>
    <dgm:pt modelId="{8075428B-13C2-4BF0-9585-D65A32C07C9F}" type="pres">
      <dgm:prSet presAssocID="{A5E1620F-662A-4687-8C1C-5C28FCA616D1}" presName="bgRect" presStyleLbl="bgShp" presStyleIdx="0" presStyleCnt="3"/>
      <dgm:spPr/>
    </dgm:pt>
    <dgm:pt modelId="{1C87ECC8-D1AF-45C7-919A-6FB2FEEAA830}" type="pres">
      <dgm:prSet presAssocID="{A5E1620F-662A-4687-8C1C-5C28FCA616D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"/>
        </a:ext>
      </dgm:extLst>
    </dgm:pt>
    <dgm:pt modelId="{3D3C94C7-70F1-4C69-BFB8-F8035F56DB75}" type="pres">
      <dgm:prSet presAssocID="{A5E1620F-662A-4687-8C1C-5C28FCA616D1}" presName="spaceRect" presStyleCnt="0"/>
      <dgm:spPr/>
    </dgm:pt>
    <dgm:pt modelId="{AB181F0D-55A0-41A7-91DB-F4372A7BDD6A}" type="pres">
      <dgm:prSet presAssocID="{A5E1620F-662A-4687-8C1C-5C28FCA616D1}" presName="parTx" presStyleLbl="revTx" presStyleIdx="0" presStyleCnt="3">
        <dgm:presLayoutVars>
          <dgm:chMax val="0"/>
          <dgm:chPref val="0"/>
        </dgm:presLayoutVars>
      </dgm:prSet>
      <dgm:spPr/>
    </dgm:pt>
    <dgm:pt modelId="{65F86E2A-77A2-4BF3-B079-9B67684A5CF1}" type="pres">
      <dgm:prSet presAssocID="{2C3EA45B-0361-4A4B-8AF5-DD8ABA2BBD5A}" presName="sibTrans" presStyleCnt="0"/>
      <dgm:spPr/>
    </dgm:pt>
    <dgm:pt modelId="{2C64E43D-969E-4062-8714-61F2A629D6A6}" type="pres">
      <dgm:prSet presAssocID="{4F3C6C4F-F49C-436F-BF37-6FFF4E743C8A}" presName="compNode" presStyleCnt="0"/>
      <dgm:spPr/>
    </dgm:pt>
    <dgm:pt modelId="{B31E3208-113B-4F71-9BE0-ADF7FDF4FF6A}" type="pres">
      <dgm:prSet presAssocID="{4F3C6C4F-F49C-436F-BF37-6FFF4E743C8A}" presName="bgRect" presStyleLbl="bgShp" presStyleIdx="1" presStyleCnt="3"/>
      <dgm:spPr/>
    </dgm:pt>
    <dgm:pt modelId="{95C354C1-BA9B-4BCD-BC0E-2AEA4049399E}" type="pres">
      <dgm:prSet presAssocID="{4F3C6C4F-F49C-436F-BF37-6FFF4E743C8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EB0FCDD-0B7D-4F94-A875-D1FF55367CA6}" type="pres">
      <dgm:prSet presAssocID="{4F3C6C4F-F49C-436F-BF37-6FFF4E743C8A}" presName="spaceRect" presStyleCnt="0"/>
      <dgm:spPr/>
    </dgm:pt>
    <dgm:pt modelId="{4DA2AC88-FDDE-4780-A4CF-6DB1081D9617}" type="pres">
      <dgm:prSet presAssocID="{4F3C6C4F-F49C-436F-BF37-6FFF4E743C8A}" presName="parTx" presStyleLbl="revTx" presStyleIdx="1" presStyleCnt="3">
        <dgm:presLayoutVars>
          <dgm:chMax val="0"/>
          <dgm:chPref val="0"/>
        </dgm:presLayoutVars>
      </dgm:prSet>
      <dgm:spPr/>
    </dgm:pt>
    <dgm:pt modelId="{A3FD76B3-DFF8-4F98-9484-B3F4DF131DBC}" type="pres">
      <dgm:prSet presAssocID="{2529D23D-9C53-420E-AEEA-34E20C4BD41C}" presName="sibTrans" presStyleCnt="0"/>
      <dgm:spPr/>
    </dgm:pt>
    <dgm:pt modelId="{990EE6CD-CE0A-4CD1-8A96-8A5B0D526EE6}" type="pres">
      <dgm:prSet presAssocID="{E70BD57E-CAFC-48D6-A5B0-E8AC18B9B436}" presName="compNode" presStyleCnt="0"/>
      <dgm:spPr/>
    </dgm:pt>
    <dgm:pt modelId="{00870CD2-E547-45AC-90A2-9ED2FDE4F1AC}" type="pres">
      <dgm:prSet presAssocID="{E70BD57E-CAFC-48D6-A5B0-E8AC18B9B436}" presName="bgRect" presStyleLbl="bgShp" presStyleIdx="2" presStyleCnt="3"/>
      <dgm:spPr/>
    </dgm:pt>
    <dgm:pt modelId="{1A5DE2F5-1FF6-47DE-A47B-B84B631DD0A9}" type="pres">
      <dgm:prSet presAssocID="{E70BD57E-CAFC-48D6-A5B0-E8AC18B9B43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"/>
        </a:ext>
      </dgm:extLst>
    </dgm:pt>
    <dgm:pt modelId="{48110910-B234-436E-A9E8-8D3EEC478029}" type="pres">
      <dgm:prSet presAssocID="{E70BD57E-CAFC-48D6-A5B0-E8AC18B9B436}" presName="spaceRect" presStyleCnt="0"/>
      <dgm:spPr/>
    </dgm:pt>
    <dgm:pt modelId="{E84C85C6-41A9-4DA5-BB91-C69BFE2BBE19}" type="pres">
      <dgm:prSet presAssocID="{E70BD57E-CAFC-48D6-A5B0-E8AC18B9B43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8A5AC16-927D-4C01-AD3E-1AE275896BF6}" type="presOf" srcId="{A5E1620F-662A-4687-8C1C-5C28FCA616D1}" destId="{AB181F0D-55A0-41A7-91DB-F4372A7BDD6A}" srcOrd="0" destOrd="0" presId="urn:microsoft.com/office/officeart/2018/2/layout/IconVerticalSolidList"/>
    <dgm:cxn modelId="{DE7C8A1E-F723-45A7-8319-1A24CC561B5E}" srcId="{96E06767-8F8D-45A8-A236-6A26A754CE94}" destId="{E70BD57E-CAFC-48D6-A5B0-E8AC18B9B436}" srcOrd="2" destOrd="0" parTransId="{E286F5A9-359D-4EC6-88D6-7D697A43EF18}" sibTransId="{76617385-7BB6-4740-BDD1-38DC0D3E4FB9}"/>
    <dgm:cxn modelId="{6B368F3E-78DF-448E-A8ED-482BAEF85D3D}" type="presOf" srcId="{E70BD57E-CAFC-48D6-A5B0-E8AC18B9B436}" destId="{E84C85C6-41A9-4DA5-BB91-C69BFE2BBE19}" srcOrd="0" destOrd="0" presId="urn:microsoft.com/office/officeart/2018/2/layout/IconVerticalSolidList"/>
    <dgm:cxn modelId="{A10C4384-0CE5-406C-BE11-229EA451FA82}" type="presOf" srcId="{4F3C6C4F-F49C-436F-BF37-6FFF4E743C8A}" destId="{4DA2AC88-FDDE-4780-A4CF-6DB1081D9617}" srcOrd="0" destOrd="0" presId="urn:microsoft.com/office/officeart/2018/2/layout/IconVerticalSolidList"/>
    <dgm:cxn modelId="{030A5B8F-4CB1-4045-AC33-7BABD809F332}" srcId="{96E06767-8F8D-45A8-A236-6A26A754CE94}" destId="{A5E1620F-662A-4687-8C1C-5C28FCA616D1}" srcOrd="0" destOrd="0" parTransId="{84C1CC21-7AF7-4867-A84F-D77734592D2A}" sibTransId="{2C3EA45B-0361-4A4B-8AF5-DD8ABA2BBD5A}"/>
    <dgm:cxn modelId="{E9432390-A574-4F0B-A4D6-7D3517A2F543}" srcId="{96E06767-8F8D-45A8-A236-6A26A754CE94}" destId="{4F3C6C4F-F49C-436F-BF37-6FFF4E743C8A}" srcOrd="1" destOrd="0" parTransId="{7A846CE5-CA0F-4D76-8215-C789336E4D9B}" sibTransId="{2529D23D-9C53-420E-AEEA-34E20C4BD41C}"/>
    <dgm:cxn modelId="{7393D7D9-4FA6-47AE-8B38-42199F997073}" type="presOf" srcId="{96E06767-8F8D-45A8-A236-6A26A754CE94}" destId="{694BB420-25D2-4831-8736-7725ADA074C5}" srcOrd="0" destOrd="0" presId="urn:microsoft.com/office/officeart/2018/2/layout/IconVerticalSolidList"/>
    <dgm:cxn modelId="{29AABA69-F256-47E8-A8F8-5DC0F5DD04C1}" type="presParOf" srcId="{694BB420-25D2-4831-8736-7725ADA074C5}" destId="{DA7E5395-A028-4E3A-B26A-8F97DB6A019E}" srcOrd="0" destOrd="0" presId="urn:microsoft.com/office/officeart/2018/2/layout/IconVerticalSolidList"/>
    <dgm:cxn modelId="{666E08E9-7847-46E1-AB2F-F9D72ACB9F09}" type="presParOf" srcId="{DA7E5395-A028-4E3A-B26A-8F97DB6A019E}" destId="{8075428B-13C2-4BF0-9585-D65A32C07C9F}" srcOrd="0" destOrd="0" presId="urn:microsoft.com/office/officeart/2018/2/layout/IconVerticalSolidList"/>
    <dgm:cxn modelId="{B92331ED-26D9-4725-B334-5AB622179AC0}" type="presParOf" srcId="{DA7E5395-A028-4E3A-B26A-8F97DB6A019E}" destId="{1C87ECC8-D1AF-45C7-919A-6FB2FEEAA830}" srcOrd="1" destOrd="0" presId="urn:microsoft.com/office/officeart/2018/2/layout/IconVerticalSolidList"/>
    <dgm:cxn modelId="{EBF11E82-47B7-40CD-AC58-D252638080DB}" type="presParOf" srcId="{DA7E5395-A028-4E3A-B26A-8F97DB6A019E}" destId="{3D3C94C7-70F1-4C69-BFB8-F8035F56DB75}" srcOrd="2" destOrd="0" presId="urn:microsoft.com/office/officeart/2018/2/layout/IconVerticalSolidList"/>
    <dgm:cxn modelId="{6183274A-EAAE-44B8-A752-8DAA29B66D15}" type="presParOf" srcId="{DA7E5395-A028-4E3A-B26A-8F97DB6A019E}" destId="{AB181F0D-55A0-41A7-91DB-F4372A7BDD6A}" srcOrd="3" destOrd="0" presId="urn:microsoft.com/office/officeart/2018/2/layout/IconVerticalSolidList"/>
    <dgm:cxn modelId="{0117E6BC-A4FC-4E2A-AD45-4EEF29CFE57A}" type="presParOf" srcId="{694BB420-25D2-4831-8736-7725ADA074C5}" destId="{65F86E2A-77A2-4BF3-B079-9B67684A5CF1}" srcOrd="1" destOrd="0" presId="urn:microsoft.com/office/officeart/2018/2/layout/IconVerticalSolidList"/>
    <dgm:cxn modelId="{F54695CE-98B5-4D7F-A553-8CA0CE0AFE5D}" type="presParOf" srcId="{694BB420-25D2-4831-8736-7725ADA074C5}" destId="{2C64E43D-969E-4062-8714-61F2A629D6A6}" srcOrd="2" destOrd="0" presId="urn:microsoft.com/office/officeart/2018/2/layout/IconVerticalSolidList"/>
    <dgm:cxn modelId="{0C7596FC-FAD3-4201-A04D-82A64EB67EC2}" type="presParOf" srcId="{2C64E43D-969E-4062-8714-61F2A629D6A6}" destId="{B31E3208-113B-4F71-9BE0-ADF7FDF4FF6A}" srcOrd="0" destOrd="0" presId="urn:microsoft.com/office/officeart/2018/2/layout/IconVerticalSolidList"/>
    <dgm:cxn modelId="{DA80F6BB-AE1B-45CC-8CCE-A1040BBF90EE}" type="presParOf" srcId="{2C64E43D-969E-4062-8714-61F2A629D6A6}" destId="{95C354C1-BA9B-4BCD-BC0E-2AEA4049399E}" srcOrd="1" destOrd="0" presId="urn:microsoft.com/office/officeart/2018/2/layout/IconVerticalSolidList"/>
    <dgm:cxn modelId="{EDE607E0-1A01-4FAC-B168-453A97989CA2}" type="presParOf" srcId="{2C64E43D-969E-4062-8714-61F2A629D6A6}" destId="{CEB0FCDD-0B7D-4F94-A875-D1FF55367CA6}" srcOrd="2" destOrd="0" presId="urn:microsoft.com/office/officeart/2018/2/layout/IconVerticalSolidList"/>
    <dgm:cxn modelId="{D56BFDFB-5A7D-444C-8230-178859CA07B7}" type="presParOf" srcId="{2C64E43D-969E-4062-8714-61F2A629D6A6}" destId="{4DA2AC88-FDDE-4780-A4CF-6DB1081D9617}" srcOrd="3" destOrd="0" presId="urn:microsoft.com/office/officeart/2018/2/layout/IconVerticalSolidList"/>
    <dgm:cxn modelId="{B9617FBD-49D1-4C33-8AE0-2F474B5FC1B6}" type="presParOf" srcId="{694BB420-25D2-4831-8736-7725ADA074C5}" destId="{A3FD76B3-DFF8-4F98-9484-B3F4DF131DBC}" srcOrd="3" destOrd="0" presId="urn:microsoft.com/office/officeart/2018/2/layout/IconVerticalSolidList"/>
    <dgm:cxn modelId="{4E3D83FA-C686-4BB7-B081-61E9C316621B}" type="presParOf" srcId="{694BB420-25D2-4831-8736-7725ADA074C5}" destId="{990EE6CD-CE0A-4CD1-8A96-8A5B0D526EE6}" srcOrd="4" destOrd="0" presId="urn:microsoft.com/office/officeart/2018/2/layout/IconVerticalSolidList"/>
    <dgm:cxn modelId="{8A858248-6BEE-480E-97C5-600090220966}" type="presParOf" srcId="{990EE6CD-CE0A-4CD1-8A96-8A5B0D526EE6}" destId="{00870CD2-E547-45AC-90A2-9ED2FDE4F1AC}" srcOrd="0" destOrd="0" presId="urn:microsoft.com/office/officeart/2018/2/layout/IconVerticalSolidList"/>
    <dgm:cxn modelId="{288C553D-E45A-4D54-B9C2-35ACE2052B83}" type="presParOf" srcId="{990EE6CD-CE0A-4CD1-8A96-8A5B0D526EE6}" destId="{1A5DE2F5-1FF6-47DE-A47B-B84B631DD0A9}" srcOrd="1" destOrd="0" presId="urn:microsoft.com/office/officeart/2018/2/layout/IconVerticalSolidList"/>
    <dgm:cxn modelId="{48E3D447-ED5C-4C2E-B993-5A30BC52FD04}" type="presParOf" srcId="{990EE6CD-CE0A-4CD1-8A96-8A5B0D526EE6}" destId="{48110910-B234-436E-A9E8-8D3EEC478029}" srcOrd="2" destOrd="0" presId="urn:microsoft.com/office/officeart/2018/2/layout/IconVerticalSolidList"/>
    <dgm:cxn modelId="{317D6FC3-CAA4-4AD1-B300-3D9B2DE69C19}" type="presParOf" srcId="{990EE6CD-CE0A-4CD1-8A96-8A5B0D526EE6}" destId="{E84C85C6-41A9-4DA5-BB91-C69BFE2BBE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34EC7F-FA4F-47AD-BDF5-1E80D12D0DE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8F1FD2E8-68EF-4825-87F6-FFB8B3238100}">
      <dgm:prSet/>
      <dgm:spPr/>
      <dgm:t>
        <a:bodyPr/>
        <a:lstStyle/>
        <a:p>
          <a:r>
            <a:rPr kumimoji="1" lang="en-US" dirty="0"/>
            <a:t>pip install ###  ###                (</a:t>
          </a:r>
          <a:r>
            <a:rPr kumimoji="1" lang="en-US" dirty="0" err="1"/>
            <a:t>MicrosoftWindows</a:t>
          </a:r>
          <a:r>
            <a:rPr kumimoji="1" lang="en-US" dirty="0"/>
            <a:t>)</a:t>
          </a:r>
          <a:endParaRPr lang="en-US" dirty="0"/>
        </a:p>
      </dgm:t>
    </dgm:pt>
    <dgm:pt modelId="{C6C0920A-6777-4214-AC25-DEB191793F22}" type="parTrans" cxnId="{97E6C75E-DE21-4E97-94FC-7EE865C9135E}">
      <dgm:prSet/>
      <dgm:spPr/>
      <dgm:t>
        <a:bodyPr/>
        <a:lstStyle/>
        <a:p>
          <a:endParaRPr lang="en-US"/>
        </a:p>
      </dgm:t>
    </dgm:pt>
    <dgm:pt modelId="{540111D3-4264-4264-B20B-ECF2DF023245}" type="sibTrans" cxnId="{97E6C75E-DE21-4E97-94FC-7EE865C9135E}">
      <dgm:prSet/>
      <dgm:spPr/>
      <dgm:t>
        <a:bodyPr/>
        <a:lstStyle/>
        <a:p>
          <a:endParaRPr lang="en-US"/>
        </a:p>
      </dgm:t>
    </dgm:pt>
    <dgm:pt modelId="{7B038CC8-2AFC-49FD-8DDD-472D0DF2CE02}">
      <dgm:prSet/>
      <dgm:spPr/>
      <dgm:t>
        <a:bodyPr/>
        <a:lstStyle/>
        <a:p>
          <a:r>
            <a:rPr kumimoji="1" lang="en-US" dirty="0"/>
            <a:t>pip3 install ###  ###              (macOS, Linux)</a:t>
          </a:r>
          <a:endParaRPr lang="en-US" dirty="0"/>
        </a:p>
      </dgm:t>
    </dgm:pt>
    <dgm:pt modelId="{5A7FF079-BD15-469B-879D-B48363F43F53}" type="parTrans" cxnId="{63EA6382-0262-4417-8694-596FCB8A2952}">
      <dgm:prSet/>
      <dgm:spPr/>
      <dgm:t>
        <a:bodyPr/>
        <a:lstStyle/>
        <a:p>
          <a:endParaRPr lang="en-US"/>
        </a:p>
      </dgm:t>
    </dgm:pt>
    <dgm:pt modelId="{D1FE7539-4161-424D-B1FB-9559E1D0DDAA}" type="sibTrans" cxnId="{63EA6382-0262-4417-8694-596FCB8A2952}">
      <dgm:prSet/>
      <dgm:spPr/>
      <dgm:t>
        <a:bodyPr/>
        <a:lstStyle/>
        <a:p>
          <a:endParaRPr lang="en-US"/>
        </a:p>
      </dgm:t>
    </dgm:pt>
    <dgm:pt modelId="{B0C2A6F7-061E-44DB-B1D0-3274609D1D50}" type="pres">
      <dgm:prSet presAssocID="{6334EC7F-FA4F-47AD-BDF5-1E80D12D0DE7}" presName="root" presStyleCnt="0">
        <dgm:presLayoutVars>
          <dgm:dir/>
          <dgm:resizeHandles val="exact"/>
        </dgm:presLayoutVars>
      </dgm:prSet>
      <dgm:spPr/>
    </dgm:pt>
    <dgm:pt modelId="{97E88565-65EC-40DB-ADA2-EDFEF2F068F4}" type="pres">
      <dgm:prSet presAssocID="{8F1FD2E8-68EF-4825-87F6-FFB8B3238100}" presName="compNode" presStyleCnt="0"/>
      <dgm:spPr/>
    </dgm:pt>
    <dgm:pt modelId="{067D743A-EAF3-4E09-BAD6-AD7BA93628C0}" type="pres">
      <dgm:prSet presAssocID="{8F1FD2E8-68EF-4825-87F6-FFB8B3238100}" presName="bgRect" presStyleLbl="bgShp" presStyleIdx="0" presStyleCnt="2"/>
      <dgm:spPr/>
    </dgm:pt>
    <dgm:pt modelId="{B366736C-A428-4861-98A3-5E27D3450CED}" type="pres">
      <dgm:prSet presAssocID="{8F1FD2E8-68EF-4825-87F6-FFB8B3238100}" presName="iconRect" presStyleLbl="node1" presStyleIdx="0" presStyleCnt="2"/>
      <dgm:spPr>
        <a:ln>
          <a:noFill/>
        </a:ln>
      </dgm:spPr>
    </dgm:pt>
    <dgm:pt modelId="{4932AA03-E458-46F3-BDB3-B9B16BD5327A}" type="pres">
      <dgm:prSet presAssocID="{8F1FD2E8-68EF-4825-87F6-FFB8B3238100}" presName="spaceRect" presStyleCnt="0"/>
      <dgm:spPr/>
    </dgm:pt>
    <dgm:pt modelId="{0BCADF63-5B79-40EE-A9E2-34A84BC87148}" type="pres">
      <dgm:prSet presAssocID="{8F1FD2E8-68EF-4825-87F6-FFB8B3238100}" presName="parTx" presStyleLbl="revTx" presStyleIdx="0" presStyleCnt="2">
        <dgm:presLayoutVars>
          <dgm:chMax val="0"/>
          <dgm:chPref val="0"/>
        </dgm:presLayoutVars>
      </dgm:prSet>
      <dgm:spPr/>
    </dgm:pt>
    <dgm:pt modelId="{EBB14ECA-5325-421B-A7B6-9DE046DA1759}" type="pres">
      <dgm:prSet presAssocID="{540111D3-4264-4264-B20B-ECF2DF023245}" presName="sibTrans" presStyleCnt="0"/>
      <dgm:spPr/>
    </dgm:pt>
    <dgm:pt modelId="{D1429790-1435-4FB5-8048-EA07FD69FC10}" type="pres">
      <dgm:prSet presAssocID="{7B038CC8-2AFC-49FD-8DDD-472D0DF2CE02}" presName="compNode" presStyleCnt="0"/>
      <dgm:spPr/>
    </dgm:pt>
    <dgm:pt modelId="{DF8A0562-A4E7-43BE-972C-27869C9A1AEA}" type="pres">
      <dgm:prSet presAssocID="{7B038CC8-2AFC-49FD-8DDD-472D0DF2CE02}" presName="bgRect" presStyleLbl="bgShp" presStyleIdx="1" presStyleCnt="2"/>
      <dgm:spPr/>
    </dgm:pt>
    <dgm:pt modelId="{C3F33C7B-2E60-45FD-91C4-5A43E9CC18A2}" type="pres">
      <dgm:prSet presAssocID="{7B038CC8-2AFC-49FD-8DDD-472D0DF2CE02}" presName="iconRect" presStyleLbl="node1" presStyleIdx="1" presStyleCnt="2"/>
      <dgm:spPr>
        <a:ln>
          <a:noFill/>
        </a:ln>
      </dgm:spPr>
    </dgm:pt>
    <dgm:pt modelId="{507C824B-91B8-4916-A6D6-38C73CDDD30B}" type="pres">
      <dgm:prSet presAssocID="{7B038CC8-2AFC-49FD-8DDD-472D0DF2CE02}" presName="spaceRect" presStyleCnt="0"/>
      <dgm:spPr/>
    </dgm:pt>
    <dgm:pt modelId="{C37198B2-57E0-4F29-B538-970A5658928A}" type="pres">
      <dgm:prSet presAssocID="{7B038CC8-2AFC-49FD-8DDD-472D0DF2CE0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DF5531A-F06B-7942-B9FD-76391D0A7884}" type="presOf" srcId="{6334EC7F-FA4F-47AD-BDF5-1E80D12D0DE7}" destId="{B0C2A6F7-061E-44DB-B1D0-3274609D1D50}" srcOrd="0" destOrd="0" presId="urn:microsoft.com/office/officeart/2018/2/layout/IconVerticalSolidList"/>
    <dgm:cxn modelId="{97E6C75E-DE21-4E97-94FC-7EE865C9135E}" srcId="{6334EC7F-FA4F-47AD-BDF5-1E80D12D0DE7}" destId="{8F1FD2E8-68EF-4825-87F6-FFB8B3238100}" srcOrd="0" destOrd="0" parTransId="{C6C0920A-6777-4214-AC25-DEB191793F22}" sibTransId="{540111D3-4264-4264-B20B-ECF2DF023245}"/>
    <dgm:cxn modelId="{C1147273-6809-934E-B4F4-FFDDA5F1A84B}" type="presOf" srcId="{7B038CC8-2AFC-49FD-8DDD-472D0DF2CE02}" destId="{C37198B2-57E0-4F29-B538-970A5658928A}" srcOrd="0" destOrd="0" presId="urn:microsoft.com/office/officeart/2018/2/layout/IconVerticalSolidList"/>
    <dgm:cxn modelId="{63EA6382-0262-4417-8694-596FCB8A2952}" srcId="{6334EC7F-FA4F-47AD-BDF5-1E80D12D0DE7}" destId="{7B038CC8-2AFC-49FD-8DDD-472D0DF2CE02}" srcOrd="1" destOrd="0" parTransId="{5A7FF079-BD15-469B-879D-B48363F43F53}" sibTransId="{D1FE7539-4161-424D-B1FB-9559E1D0DDAA}"/>
    <dgm:cxn modelId="{9D64F1EB-58CB-E846-8857-7E5006CB0279}" type="presOf" srcId="{8F1FD2E8-68EF-4825-87F6-FFB8B3238100}" destId="{0BCADF63-5B79-40EE-A9E2-34A84BC87148}" srcOrd="0" destOrd="0" presId="urn:microsoft.com/office/officeart/2018/2/layout/IconVerticalSolidList"/>
    <dgm:cxn modelId="{56D7BE58-D22C-3440-A80F-F4D16370FB15}" type="presParOf" srcId="{B0C2A6F7-061E-44DB-B1D0-3274609D1D50}" destId="{97E88565-65EC-40DB-ADA2-EDFEF2F068F4}" srcOrd="0" destOrd="0" presId="urn:microsoft.com/office/officeart/2018/2/layout/IconVerticalSolidList"/>
    <dgm:cxn modelId="{640A124B-935E-804D-B1D7-0A578CFDD807}" type="presParOf" srcId="{97E88565-65EC-40DB-ADA2-EDFEF2F068F4}" destId="{067D743A-EAF3-4E09-BAD6-AD7BA93628C0}" srcOrd="0" destOrd="0" presId="urn:microsoft.com/office/officeart/2018/2/layout/IconVerticalSolidList"/>
    <dgm:cxn modelId="{9E5B9EA5-81B9-BB43-B120-4AF4FC9DF1F0}" type="presParOf" srcId="{97E88565-65EC-40DB-ADA2-EDFEF2F068F4}" destId="{B366736C-A428-4861-98A3-5E27D3450CED}" srcOrd="1" destOrd="0" presId="urn:microsoft.com/office/officeart/2018/2/layout/IconVerticalSolidList"/>
    <dgm:cxn modelId="{56FEB15E-1F47-C24C-9847-C925A1FF8F65}" type="presParOf" srcId="{97E88565-65EC-40DB-ADA2-EDFEF2F068F4}" destId="{4932AA03-E458-46F3-BDB3-B9B16BD5327A}" srcOrd="2" destOrd="0" presId="urn:microsoft.com/office/officeart/2018/2/layout/IconVerticalSolidList"/>
    <dgm:cxn modelId="{66062805-FC77-8340-B1B9-622B0B0666F9}" type="presParOf" srcId="{97E88565-65EC-40DB-ADA2-EDFEF2F068F4}" destId="{0BCADF63-5B79-40EE-A9E2-34A84BC87148}" srcOrd="3" destOrd="0" presId="urn:microsoft.com/office/officeart/2018/2/layout/IconVerticalSolidList"/>
    <dgm:cxn modelId="{A6C7C436-E6D5-CA46-B62F-3BF82C812540}" type="presParOf" srcId="{B0C2A6F7-061E-44DB-B1D0-3274609D1D50}" destId="{EBB14ECA-5325-421B-A7B6-9DE046DA1759}" srcOrd="1" destOrd="0" presId="urn:microsoft.com/office/officeart/2018/2/layout/IconVerticalSolidList"/>
    <dgm:cxn modelId="{67FE19AB-27EC-4643-9763-3776FF0AF716}" type="presParOf" srcId="{B0C2A6F7-061E-44DB-B1D0-3274609D1D50}" destId="{D1429790-1435-4FB5-8048-EA07FD69FC10}" srcOrd="2" destOrd="0" presId="urn:microsoft.com/office/officeart/2018/2/layout/IconVerticalSolidList"/>
    <dgm:cxn modelId="{7B2D3281-FAA1-7344-BA68-11BB032DD4F1}" type="presParOf" srcId="{D1429790-1435-4FB5-8048-EA07FD69FC10}" destId="{DF8A0562-A4E7-43BE-972C-27869C9A1AEA}" srcOrd="0" destOrd="0" presId="urn:microsoft.com/office/officeart/2018/2/layout/IconVerticalSolidList"/>
    <dgm:cxn modelId="{AB020324-1E3D-7344-8E85-33E7EFFE9FE6}" type="presParOf" srcId="{D1429790-1435-4FB5-8048-EA07FD69FC10}" destId="{C3F33C7B-2E60-45FD-91C4-5A43E9CC18A2}" srcOrd="1" destOrd="0" presId="urn:microsoft.com/office/officeart/2018/2/layout/IconVerticalSolidList"/>
    <dgm:cxn modelId="{02E4A5CA-6313-4640-B43F-43C3A66BD801}" type="presParOf" srcId="{D1429790-1435-4FB5-8048-EA07FD69FC10}" destId="{507C824B-91B8-4916-A6D6-38C73CDDD30B}" srcOrd="2" destOrd="0" presId="urn:microsoft.com/office/officeart/2018/2/layout/IconVerticalSolidList"/>
    <dgm:cxn modelId="{B1117F71-ADCC-B14F-A023-C1F78C03DC68}" type="presParOf" srcId="{D1429790-1435-4FB5-8048-EA07FD69FC10}" destId="{C37198B2-57E0-4F29-B538-970A5658928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0EB923-B209-7D4B-B12B-9B9F68278A97}">
      <dsp:nvSpPr>
        <dsp:cNvPr id="0" name=""/>
        <dsp:cNvSpPr/>
      </dsp:nvSpPr>
      <dsp:spPr>
        <a:xfrm>
          <a:off x="0" y="461898"/>
          <a:ext cx="6266011" cy="1708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312" tIns="645668" rIns="486312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HK" sz="3100" kern="1200"/>
            <a:t>GET is used to request data from a specified resource.</a:t>
          </a:r>
          <a:endParaRPr lang="en-US" sz="3100" kern="1200"/>
        </a:p>
      </dsp:txBody>
      <dsp:txXfrm>
        <a:off x="0" y="461898"/>
        <a:ext cx="6266011" cy="1708875"/>
      </dsp:txXfrm>
    </dsp:sp>
    <dsp:sp modelId="{222C0B93-A5B8-7C46-9B8A-BEFBD588071C}">
      <dsp:nvSpPr>
        <dsp:cNvPr id="0" name=""/>
        <dsp:cNvSpPr/>
      </dsp:nvSpPr>
      <dsp:spPr>
        <a:xfrm>
          <a:off x="313300" y="4338"/>
          <a:ext cx="4386207" cy="9151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788" tIns="0" rIns="165788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HK" sz="3100" kern="1200"/>
            <a:t>GET Method</a:t>
          </a:r>
          <a:endParaRPr lang="en-US" sz="3100" kern="1200"/>
        </a:p>
      </dsp:txBody>
      <dsp:txXfrm>
        <a:off x="357972" y="49010"/>
        <a:ext cx="4296863" cy="825776"/>
      </dsp:txXfrm>
    </dsp:sp>
    <dsp:sp modelId="{03129283-6787-CC4B-9CA1-F3781DAEAF14}">
      <dsp:nvSpPr>
        <dsp:cNvPr id="0" name=""/>
        <dsp:cNvSpPr/>
      </dsp:nvSpPr>
      <dsp:spPr>
        <a:xfrm>
          <a:off x="0" y="2795733"/>
          <a:ext cx="6266011" cy="20994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1506232"/>
              <a:satOff val="-10564"/>
              <a:lumOff val="29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312" tIns="645668" rIns="486312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HK" sz="3100" kern="1200"/>
            <a:t>POST is used to send data to a server to create/update a resource.</a:t>
          </a:r>
          <a:endParaRPr lang="en-US" sz="3100" kern="1200"/>
        </a:p>
      </dsp:txBody>
      <dsp:txXfrm>
        <a:off x="0" y="2795733"/>
        <a:ext cx="6266011" cy="2099475"/>
      </dsp:txXfrm>
    </dsp:sp>
    <dsp:sp modelId="{772147A1-96B4-5A4D-B05E-D634AF4BB19E}">
      <dsp:nvSpPr>
        <dsp:cNvPr id="0" name=""/>
        <dsp:cNvSpPr/>
      </dsp:nvSpPr>
      <dsp:spPr>
        <a:xfrm>
          <a:off x="313300" y="2338173"/>
          <a:ext cx="4386207" cy="915120"/>
        </a:xfrm>
        <a:prstGeom prst="roundRect">
          <a:avLst/>
        </a:prstGeom>
        <a:gradFill rotWithShape="0">
          <a:gsLst>
            <a:gs pos="0">
              <a:schemeClr val="accent2">
                <a:hueOff val="-1506232"/>
                <a:satOff val="-10564"/>
                <a:lumOff val="2939"/>
                <a:alphaOff val="0"/>
                <a:tint val="96000"/>
                <a:lumMod val="104000"/>
              </a:schemeClr>
            </a:gs>
            <a:gs pos="100000">
              <a:schemeClr val="accent2">
                <a:hueOff val="-1506232"/>
                <a:satOff val="-10564"/>
                <a:lumOff val="293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788" tIns="0" rIns="165788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HK" sz="3100" kern="1200"/>
            <a:t>POST Method</a:t>
          </a:r>
          <a:endParaRPr lang="en-US" sz="3100" kern="1200"/>
        </a:p>
      </dsp:txBody>
      <dsp:txXfrm>
        <a:off x="357972" y="2382845"/>
        <a:ext cx="4296863" cy="8257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11B30C-7F85-534E-A34E-3E1EBA4B3471}">
      <dsp:nvSpPr>
        <dsp:cNvPr id="0" name=""/>
        <dsp:cNvSpPr/>
      </dsp:nvSpPr>
      <dsp:spPr>
        <a:xfrm>
          <a:off x="0" y="340375"/>
          <a:ext cx="6266011" cy="584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312" tIns="291592" rIns="48631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HK" sz="1400" kern="1200"/>
            <a:t>It means the request has been received and the process is continuing.</a:t>
          </a:r>
          <a:endParaRPr lang="en-US" sz="1400" kern="1200"/>
        </a:p>
      </dsp:txBody>
      <dsp:txXfrm>
        <a:off x="0" y="340375"/>
        <a:ext cx="6266011" cy="584325"/>
      </dsp:txXfrm>
    </dsp:sp>
    <dsp:sp modelId="{4F3B4CE4-15AE-504B-B883-93560329B687}">
      <dsp:nvSpPr>
        <dsp:cNvPr id="0" name=""/>
        <dsp:cNvSpPr/>
      </dsp:nvSpPr>
      <dsp:spPr>
        <a:xfrm>
          <a:off x="313300" y="133735"/>
          <a:ext cx="4386207" cy="4132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788" tIns="0" rIns="16578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HK" sz="1400" kern="1200"/>
            <a:t>1xx: Informational</a:t>
          </a:r>
          <a:endParaRPr lang="en-US" sz="1400" kern="1200"/>
        </a:p>
      </dsp:txBody>
      <dsp:txXfrm>
        <a:off x="333475" y="153910"/>
        <a:ext cx="4345857" cy="372930"/>
      </dsp:txXfrm>
    </dsp:sp>
    <dsp:sp modelId="{2F2EFB35-0F49-3E4A-ADB0-EE71CEA2286E}">
      <dsp:nvSpPr>
        <dsp:cNvPr id="0" name=""/>
        <dsp:cNvSpPr/>
      </dsp:nvSpPr>
      <dsp:spPr>
        <a:xfrm>
          <a:off x="0" y="1206941"/>
          <a:ext cx="6266011" cy="771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376558"/>
              <a:satOff val="-2641"/>
              <a:lumOff val="73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312" tIns="291592" rIns="48631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HK" sz="1400" kern="1200"/>
            <a:t>It means the action was successfully received, understood, and accepted.</a:t>
          </a:r>
          <a:endParaRPr lang="en-US" sz="1400" kern="1200"/>
        </a:p>
      </dsp:txBody>
      <dsp:txXfrm>
        <a:off x="0" y="1206941"/>
        <a:ext cx="6266011" cy="771750"/>
      </dsp:txXfrm>
    </dsp:sp>
    <dsp:sp modelId="{35A96AE4-9900-494D-9A61-B6DD34583D5D}">
      <dsp:nvSpPr>
        <dsp:cNvPr id="0" name=""/>
        <dsp:cNvSpPr/>
      </dsp:nvSpPr>
      <dsp:spPr>
        <a:xfrm>
          <a:off x="313300" y="1000300"/>
          <a:ext cx="4386207" cy="413280"/>
        </a:xfrm>
        <a:prstGeom prst="roundRect">
          <a:avLst/>
        </a:prstGeom>
        <a:gradFill rotWithShape="0">
          <a:gsLst>
            <a:gs pos="0">
              <a:schemeClr val="accent2">
                <a:hueOff val="-376558"/>
                <a:satOff val="-2641"/>
                <a:lumOff val="735"/>
                <a:alphaOff val="0"/>
                <a:tint val="96000"/>
                <a:lumMod val="104000"/>
              </a:schemeClr>
            </a:gs>
            <a:gs pos="100000">
              <a:schemeClr val="accent2">
                <a:hueOff val="-376558"/>
                <a:satOff val="-2641"/>
                <a:lumOff val="735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788" tIns="0" rIns="16578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HK" sz="1400" kern="1200"/>
            <a:t>2xx: Success</a:t>
          </a:r>
          <a:endParaRPr lang="en-US" sz="1400" kern="1200"/>
        </a:p>
      </dsp:txBody>
      <dsp:txXfrm>
        <a:off x="333475" y="1020475"/>
        <a:ext cx="4345857" cy="372930"/>
      </dsp:txXfrm>
    </dsp:sp>
    <dsp:sp modelId="{CEDD2FD1-487A-0C44-B586-A3C59F911B2B}">
      <dsp:nvSpPr>
        <dsp:cNvPr id="0" name=""/>
        <dsp:cNvSpPr/>
      </dsp:nvSpPr>
      <dsp:spPr>
        <a:xfrm>
          <a:off x="0" y="2260931"/>
          <a:ext cx="6266011" cy="771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753116"/>
              <a:satOff val="-5282"/>
              <a:lumOff val="147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312" tIns="291592" rIns="48631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HK" sz="1400" kern="1200"/>
            <a:t>It means further action must be taken in order to complete the request.</a:t>
          </a:r>
          <a:endParaRPr lang="en-US" sz="1400" kern="1200"/>
        </a:p>
      </dsp:txBody>
      <dsp:txXfrm>
        <a:off x="0" y="2260931"/>
        <a:ext cx="6266011" cy="771750"/>
      </dsp:txXfrm>
    </dsp:sp>
    <dsp:sp modelId="{8A7572E8-B1E5-2B47-8C42-D3DA0C45F134}">
      <dsp:nvSpPr>
        <dsp:cNvPr id="0" name=""/>
        <dsp:cNvSpPr/>
      </dsp:nvSpPr>
      <dsp:spPr>
        <a:xfrm>
          <a:off x="313300" y="2054291"/>
          <a:ext cx="4386207" cy="413280"/>
        </a:xfrm>
        <a:prstGeom prst="roundRect">
          <a:avLst/>
        </a:prstGeom>
        <a:gradFill rotWithShape="0">
          <a:gsLst>
            <a:gs pos="0">
              <a:schemeClr val="accent2">
                <a:hueOff val="-753116"/>
                <a:satOff val="-5282"/>
                <a:lumOff val="1470"/>
                <a:alphaOff val="0"/>
                <a:tint val="96000"/>
                <a:lumMod val="104000"/>
              </a:schemeClr>
            </a:gs>
            <a:gs pos="100000">
              <a:schemeClr val="accent2">
                <a:hueOff val="-753116"/>
                <a:satOff val="-5282"/>
                <a:lumOff val="147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788" tIns="0" rIns="16578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HK" sz="1400" kern="1200"/>
            <a:t>3xx: Redirection</a:t>
          </a:r>
          <a:endParaRPr lang="en-US" sz="1400" kern="1200"/>
        </a:p>
      </dsp:txBody>
      <dsp:txXfrm>
        <a:off x="333475" y="2074466"/>
        <a:ext cx="4345857" cy="372930"/>
      </dsp:txXfrm>
    </dsp:sp>
    <dsp:sp modelId="{33EB3A1D-A8A2-4743-8A2A-46B29F8CA673}">
      <dsp:nvSpPr>
        <dsp:cNvPr id="0" name=""/>
        <dsp:cNvSpPr/>
      </dsp:nvSpPr>
      <dsp:spPr>
        <a:xfrm>
          <a:off x="0" y="3314921"/>
          <a:ext cx="6266011" cy="584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1129674"/>
              <a:satOff val="-7923"/>
              <a:lumOff val="220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312" tIns="291592" rIns="48631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HK" sz="1400" kern="1200"/>
            <a:t>It means the request contains incorrect syntax or cannot be fulfilled.</a:t>
          </a:r>
          <a:endParaRPr lang="en-US" sz="1400" kern="1200"/>
        </a:p>
      </dsp:txBody>
      <dsp:txXfrm>
        <a:off x="0" y="3314921"/>
        <a:ext cx="6266011" cy="584325"/>
      </dsp:txXfrm>
    </dsp:sp>
    <dsp:sp modelId="{F3891469-E6F4-4642-A534-1527008B61DA}">
      <dsp:nvSpPr>
        <dsp:cNvPr id="0" name=""/>
        <dsp:cNvSpPr/>
      </dsp:nvSpPr>
      <dsp:spPr>
        <a:xfrm>
          <a:off x="313300" y="3108280"/>
          <a:ext cx="4386207" cy="413280"/>
        </a:xfrm>
        <a:prstGeom prst="roundRect">
          <a:avLst/>
        </a:prstGeom>
        <a:gradFill rotWithShape="0">
          <a:gsLst>
            <a:gs pos="0">
              <a:schemeClr val="accent2">
                <a:hueOff val="-1129674"/>
                <a:satOff val="-7923"/>
                <a:lumOff val="2204"/>
                <a:alphaOff val="0"/>
                <a:tint val="96000"/>
                <a:lumMod val="104000"/>
              </a:schemeClr>
            </a:gs>
            <a:gs pos="100000">
              <a:schemeClr val="accent2">
                <a:hueOff val="-1129674"/>
                <a:satOff val="-7923"/>
                <a:lumOff val="220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788" tIns="0" rIns="16578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HK" sz="1400" kern="1200"/>
            <a:t>4xx: Client Error</a:t>
          </a:r>
          <a:endParaRPr lang="en-US" sz="1400" kern="1200"/>
        </a:p>
      </dsp:txBody>
      <dsp:txXfrm>
        <a:off x="333475" y="3128455"/>
        <a:ext cx="4345857" cy="372930"/>
      </dsp:txXfrm>
    </dsp:sp>
    <dsp:sp modelId="{75243C87-7131-FB49-9AAF-03C53CF6373D}">
      <dsp:nvSpPr>
        <dsp:cNvPr id="0" name=""/>
        <dsp:cNvSpPr/>
      </dsp:nvSpPr>
      <dsp:spPr>
        <a:xfrm>
          <a:off x="0" y="4181486"/>
          <a:ext cx="6266011" cy="584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1506232"/>
              <a:satOff val="-10564"/>
              <a:lumOff val="29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312" tIns="291592" rIns="48631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HK" sz="1400" kern="1200"/>
            <a:t>It means the server failed to fulfill an apparently valid request.</a:t>
          </a:r>
          <a:endParaRPr lang="en-US" sz="1400" kern="1200"/>
        </a:p>
      </dsp:txBody>
      <dsp:txXfrm>
        <a:off x="0" y="4181486"/>
        <a:ext cx="6266011" cy="584325"/>
      </dsp:txXfrm>
    </dsp:sp>
    <dsp:sp modelId="{B81E3AED-76A7-0A4E-9B39-64EE1D3B2F8D}">
      <dsp:nvSpPr>
        <dsp:cNvPr id="0" name=""/>
        <dsp:cNvSpPr/>
      </dsp:nvSpPr>
      <dsp:spPr>
        <a:xfrm>
          <a:off x="313300" y="3974846"/>
          <a:ext cx="4386207" cy="413280"/>
        </a:xfrm>
        <a:prstGeom prst="roundRect">
          <a:avLst/>
        </a:prstGeom>
        <a:gradFill rotWithShape="0">
          <a:gsLst>
            <a:gs pos="0">
              <a:schemeClr val="accent2">
                <a:hueOff val="-1506232"/>
                <a:satOff val="-10564"/>
                <a:lumOff val="2939"/>
                <a:alphaOff val="0"/>
                <a:tint val="96000"/>
                <a:lumMod val="104000"/>
              </a:schemeClr>
            </a:gs>
            <a:gs pos="100000">
              <a:schemeClr val="accent2">
                <a:hueOff val="-1506232"/>
                <a:satOff val="-10564"/>
                <a:lumOff val="293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788" tIns="0" rIns="16578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HK" sz="1400" kern="1200"/>
            <a:t>5xx: Server Error</a:t>
          </a:r>
          <a:endParaRPr lang="en-US" sz="1400" kern="1200"/>
        </a:p>
      </dsp:txBody>
      <dsp:txXfrm>
        <a:off x="333475" y="3995021"/>
        <a:ext cx="4345857" cy="372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5428B-13C2-4BF0-9585-D65A32C07C9F}">
      <dsp:nvSpPr>
        <dsp:cNvPr id="0" name=""/>
        <dsp:cNvSpPr/>
      </dsp:nvSpPr>
      <dsp:spPr>
        <a:xfrm>
          <a:off x="0" y="598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87ECC8-D1AF-45C7-919A-6FB2FEEAA830}">
      <dsp:nvSpPr>
        <dsp:cNvPr id="0" name=""/>
        <dsp:cNvSpPr/>
      </dsp:nvSpPr>
      <dsp:spPr>
        <a:xfrm>
          <a:off x="423357" y="315492"/>
          <a:ext cx="769740" cy="7697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181F0D-55A0-41A7-91DB-F4372A7BDD6A}">
      <dsp:nvSpPr>
        <dsp:cNvPr id="0" name=""/>
        <dsp:cNvSpPr/>
      </dsp:nvSpPr>
      <dsp:spPr>
        <a:xfrm>
          <a:off x="1616455" y="598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HK" sz="2500" kern="1200"/>
            <a:t>Fetch</a:t>
          </a:r>
          <a:endParaRPr lang="en-US" sz="2500" kern="1200"/>
        </a:p>
      </dsp:txBody>
      <dsp:txXfrm>
        <a:off x="1616455" y="598"/>
        <a:ext cx="4649555" cy="1399528"/>
      </dsp:txXfrm>
    </dsp:sp>
    <dsp:sp modelId="{B31E3208-113B-4F71-9BE0-ADF7FDF4FF6A}">
      <dsp:nvSpPr>
        <dsp:cNvPr id="0" name=""/>
        <dsp:cNvSpPr/>
      </dsp:nvSpPr>
      <dsp:spPr>
        <a:xfrm>
          <a:off x="0" y="1750009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C354C1-BA9B-4BCD-BC0E-2AEA4049399E}">
      <dsp:nvSpPr>
        <dsp:cNvPr id="0" name=""/>
        <dsp:cNvSpPr/>
      </dsp:nvSpPr>
      <dsp:spPr>
        <a:xfrm>
          <a:off x="423357" y="2064903"/>
          <a:ext cx="769740" cy="7697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A2AC88-FDDE-4780-A4CF-6DB1081D9617}">
      <dsp:nvSpPr>
        <dsp:cNvPr id="0" name=""/>
        <dsp:cNvSpPr/>
      </dsp:nvSpPr>
      <dsp:spPr>
        <a:xfrm>
          <a:off x="1616455" y="1750009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HK" sz="2500" kern="1200" dirty="0"/>
            <a:t>Extract</a:t>
          </a:r>
          <a:endParaRPr lang="en-US" sz="2500" kern="1200" dirty="0"/>
        </a:p>
      </dsp:txBody>
      <dsp:txXfrm>
        <a:off x="1616455" y="1750009"/>
        <a:ext cx="4649555" cy="1399528"/>
      </dsp:txXfrm>
    </dsp:sp>
    <dsp:sp modelId="{00870CD2-E547-45AC-90A2-9ED2FDE4F1AC}">
      <dsp:nvSpPr>
        <dsp:cNvPr id="0" name=""/>
        <dsp:cNvSpPr/>
      </dsp:nvSpPr>
      <dsp:spPr>
        <a:xfrm>
          <a:off x="0" y="3499420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5DE2F5-1FF6-47DE-A47B-B84B631DD0A9}">
      <dsp:nvSpPr>
        <dsp:cNvPr id="0" name=""/>
        <dsp:cNvSpPr/>
      </dsp:nvSpPr>
      <dsp:spPr>
        <a:xfrm>
          <a:off x="423357" y="3814314"/>
          <a:ext cx="769740" cy="7697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4C85C6-41A9-4DA5-BB91-C69BFE2BBE19}">
      <dsp:nvSpPr>
        <dsp:cNvPr id="0" name=""/>
        <dsp:cNvSpPr/>
      </dsp:nvSpPr>
      <dsp:spPr>
        <a:xfrm>
          <a:off x="1616455" y="3499420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HK" sz="2500" kern="1200" dirty="0"/>
            <a:t>Export</a:t>
          </a:r>
          <a:endParaRPr lang="en-US" sz="2500" kern="1200" dirty="0"/>
        </a:p>
      </dsp:txBody>
      <dsp:txXfrm>
        <a:off x="1616455" y="3499420"/>
        <a:ext cx="4649555" cy="13995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7D743A-EAF3-4E09-BAD6-AD7BA93628C0}">
      <dsp:nvSpPr>
        <dsp:cNvPr id="0" name=""/>
        <dsp:cNvSpPr/>
      </dsp:nvSpPr>
      <dsp:spPr>
        <a:xfrm>
          <a:off x="0" y="603646"/>
          <a:ext cx="10353675" cy="111442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66736C-A428-4861-98A3-5E27D3450CED}">
      <dsp:nvSpPr>
        <dsp:cNvPr id="0" name=""/>
        <dsp:cNvSpPr/>
      </dsp:nvSpPr>
      <dsp:spPr>
        <a:xfrm>
          <a:off x="337113" y="854392"/>
          <a:ext cx="612933" cy="6129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CADF63-5B79-40EE-A9E2-34A84BC87148}">
      <dsp:nvSpPr>
        <dsp:cNvPr id="0" name=""/>
        <dsp:cNvSpPr/>
      </dsp:nvSpPr>
      <dsp:spPr>
        <a:xfrm>
          <a:off x="1287160" y="603646"/>
          <a:ext cx="9066514" cy="1114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3" tIns="117943" rIns="117943" bIns="11794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500" kern="1200" dirty="0"/>
            <a:t>pip install ###  ###                (</a:t>
          </a:r>
          <a:r>
            <a:rPr kumimoji="1" lang="en-US" sz="2500" kern="1200" dirty="0" err="1"/>
            <a:t>MicrosoftWindows</a:t>
          </a:r>
          <a:r>
            <a:rPr kumimoji="1" lang="en-US" sz="2500" kern="1200" dirty="0"/>
            <a:t>)</a:t>
          </a:r>
          <a:endParaRPr lang="en-US" sz="2500" kern="1200" dirty="0"/>
        </a:p>
      </dsp:txBody>
      <dsp:txXfrm>
        <a:off x="1287160" y="603646"/>
        <a:ext cx="9066514" cy="1114425"/>
      </dsp:txXfrm>
    </dsp:sp>
    <dsp:sp modelId="{DF8A0562-A4E7-43BE-972C-27869C9A1AEA}">
      <dsp:nvSpPr>
        <dsp:cNvPr id="0" name=""/>
        <dsp:cNvSpPr/>
      </dsp:nvSpPr>
      <dsp:spPr>
        <a:xfrm>
          <a:off x="0" y="1996678"/>
          <a:ext cx="10353675" cy="111442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F33C7B-2E60-45FD-91C4-5A43E9CC18A2}">
      <dsp:nvSpPr>
        <dsp:cNvPr id="0" name=""/>
        <dsp:cNvSpPr/>
      </dsp:nvSpPr>
      <dsp:spPr>
        <a:xfrm>
          <a:off x="337113" y="2247423"/>
          <a:ext cx="612933" cy="6129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198B2-57E0-4F29-B538-970A5658928A}">
      <dsp:nvSpPr>
        <dsp:cNvPr id="0" name=""/>
        <dsp:cNvSpPr/>
      </dsp:nvSpPr>
      <dsp:spPr>
        <a:xfrm>
          <a:off x="1287160" y="1996678"/>
          <a:ext cx="9066514" cy="1114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3" tIns="117943" rIns="117943" bIns="11794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500" kern="1200" dirty="0"/>
            <a:t>pip3 install ###  ###              (macOS, Linux)</a:t>
          </a:r>
          <a:endParaRPr lang="en-US" sz="2500" kern="1200" dirty="0"/>
        </a:p>
      </dsp:txBody>
      <dsp:txXfrm>
        <a:off x="1287160" y="1996678"/>
        <a:ext cx="9066514" cy="11144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85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A0A6B9-44D8-5B47-B649-3DD87096B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EC6BE6-49E3-C44C-BE67-E3FC36D59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30F740-56B2-C744-AAD9-A271755A9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7339-CEE1-9344-8867-42097A2A001D}" type="datetimeFigureOut">
              <a:rPr kumimoji="1" lang="zh-HK" altLang="en-US" smtClean="0"/>
              <a:t>14/09/19</a:t>
            </a:fld>
            <a:endParaRPr kumimoji="1"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C4E4EB-5774-0549-8D31-476A98B91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18F65A-2009-CD4E-84C0-C322B1713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829AD-A2EF-3D41-8D86-D47006279ECF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388058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873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4" r:id="rId2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cm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5B1DAB-AC4D-4CB4-9FC4-85DF7B8BB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96" b="136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90E6F08-8597-2546-A23B-CB7A916B6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kumimoji="1" lang="en-US" altLang="zh-HK" sz="4800"/>
              <a:t>Web Scraping</a:t>
            </a:r>
            <a:endParaRPr kumimoji="1" lang="zh-HK" altLang="en-US" sz="480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BF67542-9742-3740-954D-05C234387F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kumimoji="1" lang="en-US" altLang="zh-HK" dirty="0">
                <a:solidFill>
                  <a:srgbClr val="7CC501"/>
                </a:solidFill>
              </a:rPr>
              <a:t>Made by:  Benedict </a:t>
            </a:r>
            <a:r>
              <a:rPr kumimoji="1" lang="en-US" altLang="zh-HK" dirty="0" err="1">
                <a:solidFill>
                  <a:srgbClr val="7CC501"/>
                </a:solidFill>
              </a:rPr>
              <a:t>Yiu</a:t>
            </a:r>
            <a:endParaRPr kumimoji="1" lang="zh-HK" altLang="en-US" dirty="0">
              <a:solidFill>
                <a:srgbClr val="7CC5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086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226807-1913-7240-BCA1-CB2F56F00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dirty="0"/>
              <a:t>Getting Started!</a:t>
            </a:r>
            <a:endParaRPr kumimoji="1"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732273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580BB0-1EE7-8548-B1B1-88B38E83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K" dirty="0"/>
              <a:t>Fetch</a:t>
            </a:r>
            <a:endParaRPr kumimoji="1"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22451C-6B23-9B42-9CCB-8AD2442C0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6900" indent="0">
              <a:buNone/>
            </a:pPr>
            <a:r>
              <a:rPr lang="en-HK" altLang="zh-HK" sz="160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requests</a:t>
            </a:r>
          </a:p>
          <a:p>
            <a:pPr marL="36900" indent="0">
              <a:buNone/>
            </a:pPr>
            <a:b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= 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"http://</a:t>
            </a:r>
            <a:r>
              <a:rPr lang="en-HK" altLang="zh-HK" sz="160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www.vtc.edu.hk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/admission/</a:t>
            </a:r>
            <a:r>
              <a:rPr lang="en-HK" altLang="zh-HK" sz="160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tc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/programme/s6/higher-diploma/"</a:t>
            </a:r>
            <a:endParaRPr lang="en-HK" altLang="zh-HK" sz="160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36900" indent="0">
              <a:buNone/>
            </a:pP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data = 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requests.get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36900" indent="0">
              <a:buNone/>
            </a:pP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data.encoding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= 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"utf-8"</a:t>
            </a:r>
            <a:endParaRPr lang="en-HK" altLang="zh-HK" sz="160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36900" indent="0">
              <a:buNone/>
            </a:pP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html = 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data.text</a:t>
            </a:r>
            <a:endParaRPr lang="en-HK" altLang="zh-HK" sz="160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186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EF34B5-1FE8-3147-8A40-A02D53788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HK" altLang="zh-HK" dirty="0"/>
              <a:t>Extract</a:t>
            </a:r>
            <a:r>
              <a:rPr kumimoji="1" lang="en-US" altLang="zh-HK" dirty="0"/>
              <a:t> (</a:t>
            </a:r>
            <a:r>
              <a:rPr kumimoji="1" lang="en-US" altLang="zh-HK" dirty="0" err="1"/>
              <a:t>BeautifulSoup</a:t>
            </a:r>
            <a:r>
              <a:rPr kumimoji="1" lang="en-US" altLang="zh-HK" dirty="0"/>
              <a:t>)</a:t>
            </a:r>
            <a:endParaRPr kumimoji="1"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10A2E-CA65-1A49-9642-1D7558E4C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6900" indent="0">
              <a:buNone/>
            </a:pPr>
            <a:r>
              <a:rPr lang="en-HK" altLang="zh-HK" sz="160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bs4 </a:t>
            </a:r>
            <a:r>
              <a:rPr lang="en-HK" altLang="zh-HK" sz="160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BeautifulSoup</a:t>
            </a:r>
            <a:endParaRPr lang="en-HK" altLang="zh-HK" sz="160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36900" indent="0">
              <a:buNone/>
            </a:pPr>
            <a:b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soup = 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BeautifulSoup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(html, 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HK" altLang="zh-HK" sz="160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html.parser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36900" indent="0">
              <a:buNone/>
            </a:pP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tables = 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soup.find_all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'article'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-HK" altLang="zh-HK" sz="160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class_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HK" altLang="zh-HK" sz="160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courseList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36900" indent="0">
              <a:buNone/>
            </a:pP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output = []</a:t>
            </a:r>
          </a:p>
          <a:p>
            <a:pPr marL="36900" indent="0">
              <a:buNone/>
            </a:pPr>
            <a:r>
              <a:rPr lang="en-HK" altLang="zh-HK" sz="160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t </a:t>
            </a:r>
            <a:r>
              <a:rPr lang="en-HK" altLang="zh-HK" sz="160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tables:</a:t>
            </a:r>
          </a:p>
          <a:p>
            <a:pPr marL="36900" indent="0">
              <a:buNone/>
            </a:pP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-HK" altLang="zh-HK" sz="160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HK" altLang="zh-HK" sz="160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t.find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"table"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find_all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HK" altLang="zh-HK" sz="160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tbody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marL="36900" indent="0">
              <a:buNone/>
            </a:pP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j = 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i.find_all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"td"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36900" indent="0">
              <a:buNone/>
            </a:pP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output.append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([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t.find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'h2'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-HK" altLang="zh-HK" sz="160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class_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HK" altLang="zh-HK" sz="160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courseList_title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get_text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(), j[</a:t>
            </a:r>
            <a:r>
              <a:rPr lang="en-HK" altLang="zh-HK" sz="160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].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get_text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(), j[</a:t>
            </a:r>
            <a:r>
              <a:rPr lang="en-HK" altLang="zh-HK" sz="160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].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get_text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(), [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abc.get_text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 </a:t>
            </a:r>
            <a:r>
              <a:rPr lang="en-HK" altLang="zh-HK" sz="160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abc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HK" altLang="zh-HK" sz="160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i.find_all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HK" altLang="zh-HK" sz="160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class_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HK" altLang="zh-HK" sz="160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courseList_col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-place"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)]])</a:t>
            </a:r>
          </a:p>
          <a:p>
            <a:pPr marL="36900" indent="0">
              <a:buNone/>
            </a:pPr>
            <a:endParaRPr kumimoji="1" lang="zh-HK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87594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EF34B5-1FE8-3147-8A40-A02D53788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HK" altLang="zh-HK" dirty="0"/>
              <a:t>Extract</a:t>
            </a:r>
            <a:r>
              <a:rPr kumimoji="1" lang="en-US" altLang="zh-HK" dirty="0"/>
              <a:t> (</a:t>
            </a:r>
            <a:r>
              <a:rPr kumimoji="1" lang="en-US" altLang="zh-HK" dirty="0" err="1"/>
              <a:t>lxml</a:t>
            </a:r>
            <a:r>
              <a:rPr kumimoji="1" lang="en-US" altLang="zh-HK" dirty="0"/>
              <a:t>)</a:t>
            </a:r>
            <a:endParaRPr kumimoji="1"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10A2E-CA65-1A49-9642-1D7558E4C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6900" indent="0">
              <a:buNone/>
            </a:pPr>
            <a:r>
              <a:rPr lang="en-HK" altLang="zh-HK" sz="160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lxml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HK" altLang="zh-HK" sz="160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etree</a:t>
            </a:r>
            <a:endParaRPr lang="en-HK" altLang="zh-HK" sz="160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36900" indent="0">
              <a:buNone/>
            </a:pPr>
            <a:b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root = 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etree.HTML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(html)</a:t>
            </a:r>
          </a:p>
          <a:p>
            <a:pPr marL="36900" indent="0">
              <a:buNone/>
            </a:pP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tables = 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root.xpath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'//article[@class="</a:t>
            </a:r>
            <a:r>
              <a:rPr lang="en-HK" altLang="zh-HK" sz="160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courseList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"]'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36900" indent="0">
              <a:buNone/>
            </a:pP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output = []</a:t>
            </a:r>
          </a:p>
          <a:p>
            <a:pPr marL="36900" indent="0">
              <a:buNone/>
            </a:pPr>
            <a:r>
              <a:rPr lang="en-HK" altLang="zh-HK" sz="160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t </a:t>
            </a:r>
            <a:r>
              <a:rPr lang="en-HK" altLang="zh-HK" sz="160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tables:</a:t>
            </a:r>
          </a:p>
          <a:p>
            <a:pPr marL="36900" indent="0">
              <a:buNone/>
            </a:pP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-HK" altLang="zh-HK" sz="160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HK" altLang="zh-HK" sz="160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t.xpath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'table/</a:t>
            </a:r>
            <a:r>
              <a:rPr lang="en-HK" altLang="zh-HK" sz="160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tbody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marL="36900" indent="0">
              <a:buNone/>
            </a:pP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output.append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([</a:t>
            </a:r>
          </a:p>
          <a:p>
            <a:pPr marL="36900" indent="0">
              <a:buNone/>
            </a:pP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    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t.xpath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'div//h2[@class="</a:t>
            </a:r>
            <a:r>
              <a:rPr lang="en-HK" altLang="zh-HK" sz="160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courseList_title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"]//text()'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)[</a:t>
            </a:r>
            <a:r>
              <a:rPr lang="en-HK" altLang="zh-HK" sz="160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],</a:t>
            </a:r>
          </a:p>
          <a:p>
            <a:pPr marL="36900" indent="0">
              <a:buNone/>
            </a:pP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    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i.xpath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'tr/td[@class="</a:t>
            </a:r>
            <a:r>
              <a:rPr lang="en-HK" altLang="zh-HK" sz="160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courseList_col-refno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"]//text()'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)[</a:t>
            </a:r>
            <a:r>
              <a:rPr lang="en-HK" altLang="zh-HK" sz="160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],</a:t>
            </a:r>
          </a:p>
          <a:p>
            <a:pPr marL="36900" indent="0">
              <a:buNone/>
            </a:pP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    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i.xpath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'tr/td[@class="</a:t>
            </a:r>
            <a:r>
              <a:rPr lang="en-HK" altLang="zh-HK" sz="160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courseList_col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-name"]//text()'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)[</a:t>
            </a:r>
            <a:r>
              <a:rPr lang="en-HK" altLang="zh-HK" sz="160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],</a:t>
            </a:r>
          </a:p>
          <a:p>
            <a:pPr marL="36900" indent="0">
              <a:buNone/>
            </a:pP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    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i.xpath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'tr/td[@class="</a:t>
            </a:r>
            <a:r>
              <a:rPr lang="en-HK" altLang="zh-HK" sz="160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courseList_col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-place"]//text()'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36900" indent="0">
              <a:buNone/>
            </a:pP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])</a:t>
            </a:r>
            <a:endParaRPr kumimoji="1" lang="zh-HK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39866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862A52-F939-FA4E-AD86-2FD2797FE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K" dirty="0"/>
              <a:t>Export</a:t>
            </a:r>
            <a:endParaRPr kumimoji="1"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96B951-E77C-4C46-9C9C-998065814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HK" altLang="zh-HK" sz="160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pandas </a:t>
            </a:r>
            <a:r>
              <a:rPr lang="en-HK" altLang="zh-HK" sz="160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pd</a:t>
            </a:r>
          </a:p>
          <a:p>
            <a:pPr marL="36900" indent="0">
              <a:buNone/>
            </a:pPr>
            <a:b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df = 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pd.DataFrame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(output, </a:t>
            </a:r>
            <a:r>
              <a:rPr lang="en-HK" altLang="zh-HK" sz="160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columns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=[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zh-HK" altLang="en-US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課程類別</a:t>
            </a:r>
            <a:r>
              <a:rPr lang="en-US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-US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zh-HK" altLang="en-US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課程編號</a:t>
            </a:r>
            <a:r>
              <a:rPr lang="en-US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-US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zh-HK" altLang="en-US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課程名稱</a:t>
            </a:r>
            <a:r>
              <a:rPr lang="en-US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-US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zh-HK" altLang="en-US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開辦分校</a:t>
            </a:r>
            <a:r>
              <a:rPr lang="en-US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pPr marL="36900" indent="0">
              <a:buNone/>
            </a:pP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df = 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df.explode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zh-HK" altLang="en-US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開辦分校</a:t>
            </a:r>
            <a:r>
              <a:rPr lang="en-US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36900" indent="0">
              <a:buNone/>
            </a:pPr>
            <a:r>
              <a:rPr lang="en-US" altLang="zh-HK" sz="160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en-HK" altLang="zh-HK" sz="160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explode function require pandas version 0.25.0.</a:t>
            </a:r>
            <a:endParaRPr lang="en-HK" altLang="zh-HK" sz="160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36900" indent="0">
              <a:buNone/>
            </a:pPr>
            <a:r>
              <a:rPr lang="en-HK" altLang="zh-HK" sz="160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HK" altLang="zh-HK" sz="160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HK" altLang="zh-HK" sz="160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output.csv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-HK" altLang="zh-HK" sz="160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'w'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-HK" altLang="zh-HK" sz="160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HK" altLang="zh-HK" sz="160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file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 marL="36900" indent="0">
              <a:buNone/>
            </a:pP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-HK" altLang="zh-HK" sz="160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file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.write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HK" altLang="zh-HK" sz="160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df.to_csv</a:t>
            </a:r>
            <a:r>
              <a:rPr lang="en-HK" altLang="zh-HK" sz="160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())</a:t>
            </a:r>
          </a:p>
          <a:p>
            <a:pPr marL="36900" indent="0">
              <a:buNone/>
            </a:pPr>
            <a:endParaRPr kumimoji="1"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524585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620935-7C38-5342-8E49-69BF9959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HK" sz="4800"/>
              <a:t>Demo</a:t>
            </a:r>
          </a:p>
        </p:txBody>
      </p:sp>
      <p:pic>
        <p:nvPicPr>
          <p:cNvPr id="6" name="Graphic 5">
            <a:hlinkClick r:id="rId2" action="ppaction://program"/>
            <a:extLst>
              <a:ext uri="{FF2B5EF4-FFF2-40B4-BE49-F238E27FC236}">
                <a16:creationId xmlns:a16="http://schemas.microsoft.com/office/drawing/2014/main" id="{BACB8A02-EF1E-4C93-9301-AEF3D3639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4617" y="643463"/>
            <a:ext cx="3249553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44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BFC186A-5A9F-4A9A-A72D-DFBBE993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8EE1E2B-262B-4EE5-9AB3-125FAB1A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0B886B2-C368-5548-8664-1C4964407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626" y="966851"/>
            <a:ext cx="6889930" cy="4626864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kumimoji="1" lang="en-US" altLang="zh-HK" sz="5000"/>
              <a:t>Introduction</a:t>
            </a:r>
            <a:endParaRPr kumimoji="1" lang="zh-HK" altLang="en-US" sz="5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2CADB7-E9BE-4376-8036-0D21CBDC9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285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39395A-3A1E-E94F-8572-A1292C2A3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kumimoji="1" lang="en-HK" altLang="zh-HK" dirty="0"/>
              <a:t>HTTP Request Methods</a:t>
            </a:r>
            <a:endParaRPr kumimoji="1" lang="zh-HK" alt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4" name="內容版面配置區 2">
            <a:extLst>
              <a:ext uri="{FF2B5EF4-FFF2-40B4-BE49-F238E27FC236}">
                <a16:creationId xmlns:a16="http://schemas.microsoft.com/office/drawing/2014/main" id="{5CA3115A-181B-4414-B3B2-0F52E7CBE4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6125852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87571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CF0C62-FCD3-7F45-9E3B-516D2A4CD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kumimoji="1" lang="en-HK" altLang="zh-HK" dirty="0"/>
              <a:t>HTTP Status Codes</a:t>
            </a:r>
            <a:endParaRPr kumimoji="1" lang="zh-HK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7" name="內容版面配置區 2">
            <a:extLst>
              <a:ext uri="{FF2B5EF4-FFF2-40B4-BE49-F238E27FC236}">
                <a16:creationId xmlns:a16="http://schemas.microsoft.com/office/drawing/2014/main" id="{AA6A6363-1BA1-4932-99C3-573A98DDAD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1323584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52668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AB5E494-6CE7-AF42-94C1-9B9E8DC2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kumimoji="1" lang="en-US" altLang="zh-HK" dirty="0"/>
              <a:t>How to scrap</a:t>
            </a:r>
            <a:endParaRPr kumimoji="1" lang="zh-HK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7" name="內容版面配置區 4">
            <a:extLst>
              <a:ext uri="{FF2B5EF4-FFF2-40B4-BE49-F238E27FC236}">
                <a16:creationId xmlns:a16="http://schemas.microsoft.com/office/drawing/2014/main" id="{FBE8A3F4-EA08-47FA-8BD2-668020D623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1860206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58813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50D6C7B-2672-284D-8476-90CB59BAF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4406537"/>
            <a:ext cx="9440034" cy="1088336"/>
          </a:xfrm>
        </p:spPr>
        <p:txBody>
          <a:bodyPr>
            <a:normAutofit/>
          </a:bodyPr>
          <a:lstStyle/>
          <a:p>
            <a:r>
              <a:rPr kumimoji="1" lang="en-US" altLang="zh-HK" sz="4800" dirty="0"/>
              <a:t>Software Recommendation </a:t>
            </a:r>
            <a:endParaRPr kumimoji="1" lang="zh-HK" altLang="en-US" sz="48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26018C1-4FAA-D444-A605-7231A1353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1269177"/>
            <a:ext cx="5130799" cy="2052319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F50CB42-2459-4324-95ED-6936C456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683C83B2-1474-5641-A775-4138D7FDF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733" y="1570611"/>
            <a:ext cx="5130800" cy="144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99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32A4578-DD2D-42E5-A30D-A61A991B8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28FDD2D-44AB-4F48-9D7B-AE6CBC0CE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51" y="609599"/>
            <a:ext cx="3413156" cy="5273675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HK" sz="3600"/>
              <a:t>Python Library</a:t>
            </a:r>
            <a:endParaRPr kumimoji="1" lang="zh-HK" altLang="en-US" sz="36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14F76F-D1CE-4226-A477-F8A3F641E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37" y="609599"/>
            <a:ext cx="6889687" cy="5273675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374ED3-7B03-C941-92FD-879095C47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09" y="957943"/>
            <a:ext cx="6292785" cy="4615543"/>
          </a:xfrm>
        </p:spPr>
        <p:txBody>
          <a:bodyPr anchor="ctr">
            <a:normAutofit/>
          </a:bodyPr>
          <a:lstStyle/>
          <a:p>
            <a:r>
              <a:rPr kumimoji="1" lang="en-US" altLang="zh-HK" dirty="0"/>
              <a:t>M</a:t>
            </a:r>
            <a:r>
              <a:rPr kumimoji="1" lang="en-HK" altLang="zh-HK" dirty="0" err="1"/>
              <a:t>aking</a:t>
            </a:r>
            <a:r>
              <a:rPr kumimoji="1" lang="en-HK" altLang="zh-HK" dirty="0"/>
              <a:t> HTTP requests</a:t>
            </a:r>
          </a:p>
          <a:p>
            <a:pPr lvl="1"/>
            <a:r>
              <a:rPr kumimoji="1" lang="en-HK" altLang="zh-HK" dirty="0" err="1"/>
              <a:t>httplib</a:t>
            </a:r>
            <a:endParaRPr kumimoji="1" lang="en-HK" altLang="zh-HK" dirty="0"/>
          </a:p>
          <a:p>
            <a:pPr lvl="1"/>
            <a:r>
              <a:rPr kumimoji="1" lang="en-HK" altLang="zh-HK" dirty="0" err="1"/>
              <a:t>urllib</a:t>
            </a:r>
            <a:endParaRPr kumimoji="1" lang="en-HK" altLang="zh-HK" dirty="0"/>
          </a:p>
          <a:p>
            <a:pPr lvl="1"/>
            <a:r>
              <a:rPr kumimoji="1" lang="en-HK" altLang="zh-HK" dirty="0"/>
              <a:t>requests (recommended)</a:t>
            </a:r>
          </a:p>
          <a:p>
            <a:r>
              <a:rPr kumimoji="1" lang="en-US" altLang="zh-HK" dirty="0"/>
              <a:t>Pulling data out of HTML and XML files.</a:t>
            </a:r>
          </a:p>
          <a:p>
            <a:pPr lvl="1"/>
            <a:r>
              <a:rPr kumimoji="1" lang="en-US" altLang="zh-HK" dirty="0"/>
              <a:t>bs4 (</a:t>
            </a:r>
            <a:r>
              <a:rPr kumimoji="1" lang="en-US" altLang="zh-HK" dirty="0" err="1"/>
              <a:t>BeautifulSoup</a:t>
            </a:r>
            <a:r>
              <a:rPr kumimoji="1" lang="en-US" altLang="zh-HK" dirty="0"/>
              <a:t>) (friendly for beginner)</a:t>
            </a:r>
          </a:p>
          <a:p>
            <a:pPr lvl="1"/>
            <a:r>
              <a:rPr kumimoji="1" lang="en-US" altLang="zh-HK" dirty="0" err="1"/>
              <a:t>lxml</a:t>
            </a:r>
            <a:r>
              <a:rPr kumimoji="1" lang="en-US" altLang="zh-HK" dirty="0"/>
              <a:t> (recommended)</a:t>
            </a:r>
          </a:p>
          <a:p>
            <a:r>
              <a:rPr kumimoji="1" lang="en-US" altLang="zh-HK" dirty="0"/>
              <a:t>Exporting data</a:t>
            </a:r>
          </a:p>
          <a:p>
            <a:pPr lvl="1"/>
            <a:r>
              <a:rPr kumimoji="1" lang="en-US" altLang="zh-HK" dirty="0"/>
              <a:t>Pandas</a:t>
            </a:r>
          </a:p>
          <a:p>
            <a:endParaRPr kumimoji="1"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4256286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0ED19-9414-9B48-B8E7-5957BDC6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kumimoji="1" lang="en-US" altLang="zh-HK" dirty="0"/>
              <a:t>To install library</a:t>
            </a:r>
            <a:endParaRPr kumimoji="1" lang="zh-HK" altLang="en-US" dirty="0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A8BC9440-1589-4EC4-A4A9-55C65FC30E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6622435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7546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D20FF5-CE88-AA4D-B0C2-60AF61525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HK" altLang="zh-HK" dirty="0"/>
              <a:t>Export Format</a:t>
            </a:r>
            <a:endParaRPr kumimoji="1"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ED7D38-4966-2244-AFEC-439CE5ABA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HK" dirty="0"/>
              <a:t>Database</a:t>
            </a:r>
          </a:p>
          <a:p>
            <a:r>
              <a:rPr kumimoji="1" lang="en-US" altLang="zh-HK" dirty="0"/>
              <a:t>CSV (Use Pandas)</a:t>
            </a:r>
          </a:p>
          <a:p>
            <a:r>
              <a:rPr kumimoji="1" lang="en-US" altLang="zh-HK" dirty="0"/>
              <a:t>JSON (Use Python Dictionary)</a:t>
            </a:r>
          </a:p>
        </p:txBody>
      </p:sp>
    </p:spTree>
    <p:extLst>
      <p:ext uri="{BB962C8B-B14F-4D97-AF65-F5344CB8AC3E}">
        <p14:creationId xmlns:p14="http://schemas.microsoft.com/office/powerpoint/2010/main" val="2985133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">
      <a:dk1>
        <a:srgbClr val="000000"/>
      </a:dk1>
      <a:lt1>
        <a:srgbClr val="FFFFFF"/>
      </a:lt1>
      <a:dk2>
        <a:srgbClr val="3D3423"/>
      </a:dk2>
      <a:lt2>
        <a:srgbClr val="E8E2E3"/>
      </a:lt2>
      <a:accent1>
        <a:srgbClr val="20B4A6"/>
      </a:accent1>
      <a:accent2>
        <a:srgbClr val="14B764"/>
      </a:accent2>
      <a:accent3>
        <a:srgbClr val="21B92C"/>
      </a:accent3>
      <a:accent4>
        <a:srgbClr val="4BB614"/>
      </a:accent4>
      <a:accent5>
        <a:srgbClr val="8AAD1F"/>
      </a:accent5>
      <a:accent6>
        <a:srgbClr val="BC9F14"/>
      </a:accent6>
      <a:hlink>
        <a:srgbClr val="658B2E"/>
      </a:hlink>
      <a:folHlink>
        <a:srgbClr val="7F7F7F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222</Words>
  <Application>Microsoft Macintosh PowerPoint</Application>
  <PresentationFormat>寬螢幕</PresentationFormat>
  <Paragraphs>78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9" baseType="lpstr">
      <vt:lpstr>Calisto MT</vt:lpstr>
      <vt:lpstr>Menlo</vt:lpstr>
      <vt:lpstr>Wingdings 2</vt:lpstr>
      <vt:lpstr>SlateVTI</vt:lpstr>
      <vt:lpstr>Web Scraping</vt:lpstr>
      <vt:lpstr>Introduction</vt:lpstr>
      <vt:lpstr>HTTP Request Methods</vt:lpstr>
      <vt:lpstr>HTTP Status Codes</vt:lpstr>
      <vt:lpstr>How to scrap</vt:lpstr>
      <vt:lpstr>Software Recommendation </vt:lpstr>
      <vt:lpstr>Python Library</vt:lpstr>
      <vt:lpstr>To install library</vt:lpstr>
      <vt:lpstr>Export Format</vt:lpstr>
      <vt:lpstr>Getting Started!</vt:lpstr>
      <vt:lpstr>Fetch</vt:lpstr>
      <vt:lpstr>Extract (BeautifulSoup)</vt:lpstr>
      <vt:lpstr>Extract (lxml)</vt:lpstr>
      <vt:lpstr>Export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</dc:title>
  <dc:creator>YIU Kam Sum</dc:creator>
  <cp:lastModifiedBy>YIU Kam Sum</cp:lastModifiedBy>
  <cp:revision>7</cp:revision>
  <dcterms:created xsi:type="dcterms:W3CDTF">2019-09-14T13:29:32Z</dcterms:created>
  <dcterms:modified xsi:type="dcterms:W3CDTF">2019-09-14T15:08:30Z</dcterms:modified>
</cp:coreProperties>
</file>